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4" r:id="rId4"/>
  </p:sldMasterIdLst>
  <p:notesMasterIdLst>
    <p:notesMasterId r:id="rId15"/>
  </p:notesMasterIdLst>
  <p:handoutMasterIdLst>
    <p:handoutMasterId r:id="rId16"/>
  </p:handoutMasterIdLst>
  <p:sldIdLst>
    <p:sldId id="256" r:id="rId5"/>
    <p:sldId id="260" r:id="rId6"/>
    <p:sldId id="261" r:id="rId7"/>
    <p:sldId id="269" r:id="rId8"/>
    <p:sldId id="268" r:id="rId9"/>
    <p:sldId id="262" r:id="rId10"/>
    <p:sldId id="270" r:id="rId11"/>
    <p:sldId id="263"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DCF9"/>
    <a:srgbClr val="F2F2F2"/>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4A6597-C03A-4425-B825-64BD7815EDA2}" v="36" dt="2024-03-13T00:31:10.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672" autoAdjust="0"/>
  </p:normalViewPr>
  <p:slideViewPr>
    <p:cSldViewPr snapToGrid="0">
      <p:cViewPr>
        <p:scale>
          <a:sx n="63" d="100"/>
          <a:sy n="63" d="100"/>
        </p:scale>
        <p:origin x="804" y="32"/>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z In" userId="7fd91b8d48f2e8c7" providerId="LiveId" clId="{C34A6597-C03A-4425-B825-64BD7815EDA2}"/>
    <pc:docChg chg="undo redo custSel addSld delSld modSld sldOrd">
      <pc:chgData name="Taz In" userId="7fd91b8d48f2e8c7" providerId="LiveId" clId="{C34A6597-C03A-4425-B825-64BD7815EDA2}" dt="2024-03-13T00:31:12.379" v="950"/>
      <pc:docMkLst>
        <pc:docMk/>
      </pc:docMkLst>
      <pc:sldChg chg="modSp mod">
        <pc:chgData name="Taz In" userId="7fd91b8d48f2e8c7" providerId="LiveId" clId="{C34A6597-C03A-4425-B825-64BD7815EDA2}" dt="2024-03-12T21:15:24.911" v="910" actId="1076"/>
        <pc:sldMkLst>
          <pc:docMk/>
          <pc:sldMk cId="1524077779" sldId="260"/>
        </pc:sldMkLst>
        <pc:spChg chg="mod">
          <ac:chgData name="Taz In" userId="7fd91b8d48f2e8c7" providerId="LiveId" clId="{C34A6597-C03A-4425-B825-64BD7815EDA2}" dt="2024-03-12T21:15:24.911" v="910" actId="1076"/>
          <ac:spMkLst>
            <pc:docMk/>
            <pc:sldMk cId="1524077779" sldId="260"/>
            <ac:spMk id="2" creationId="{F2153DD3-C27C-457D-ADDD-066D01CB95CA}"/>
          </ac:spMkLst>
        </pc:spChg>
        <pc:spChg chg="mod">
          <ac:chgData name="Taz In" userId="7fd91b8d48f2e8c7" providerId="LiveId" clId="{C34A6597-C03A-4425-B825-64BD7815EDA2}" dt="2024-03-12T21:13:26.780" v="864" actId="20577"/>
          <ac:spMkLst>
            <pc:docMk/>
            <pc:sldMk cId="1524077779" sldId="260"/>
            <ac:spMk id="12" creationId="{DE03DA2B-5F2F-5752-0BBA-90246AF601F0}"/>
          </ac:spMkLst>
        </pc:spChg>
        <pc:spChg chg="mod">
          <ac:chgData name="Taz In" userId="7fd91b8d48f2e8c7" providerId="LiveId" clId="{C34A6597-C03A-4425-B825-64BD7815EDA2}" dt="2024-03-12T21:15:05.456" v="909" actId="1076"/>
          <ac:spMkLst>
            <pc:docMk/>
            <pc:sldMk cId="1524077779" sldId="260"/>
            <ac:spMk id="40" creationId="{222B2EBF-52C7-33C5-2922-013F9F5B7AD2}"/>
          </ac:spMkLst>
        </pc:spChg>
        <pc:grpChg chg="mod">
          <ac:chgData name="Taz In" userId="7fd91b8d48f2e8c7" providerId="LiveId" clId="{C34A6597-C03A-4425-B825-64BD7815EDA2}" dt="2024-03-12T15:35:49.612" v="42" actId="14100"/>
          <ac:grpSpMkLst>
            <pc:docMk/>
            <pc:sldMk cId="1524077779" sldId="260"/>
            <ac:grpSpMk id="10" creationId="{074CC170-91DE-0EE4-D9C0-32CCA7E5FC27}"/>
          </ac:grpSpMkLst>
        </pc:grpChg>
        <pc:grpChg chg="mod">
          <ac:chgData name="Taz In" userId="7fd91b8d48f2e8c7" providerId="LiveId" clId="{C34A6597-C03A-4425-B825-64BD7815EDA2}" dt="2024-03-12T21:14:59.391" v="908" actId="14100"/>
          <ac:grpSpMkLst>
            <pc:docMk/>
            <pc:sldMk cId="1524077779" sldId="260"/>
            <ac:grpSpMk id="37" creationId="{C6402434-F044-30A0-441B-03B2A974A4B7}"/>
          </ac:grpSpMkLst>
        </pc:grpChg>
      </pc:sldChg>
      <pc:sldChg chg="addSp delSp modSp mod ord">
        <pc:chgData name="Taz In" userId="7fd91b8d48f2e8c7" providerId="LiveId" clId="{C34A6597-C03A-4425-B825-64BD7815EDA2}" dt="2024-03-12T21:27:25.030" v="921"/>
        <pc:sldMkLst>
          <pc:docMk/>
          <pc:sldMk cId="3942404586" sldId="261"/>
        </pc:sldMkLst>
        <pc:spChg chg="mod">
          <ac:chgData name="Taz In" userId="7fd91b8d48f2e8c7" providerId="LiveId" clId="{C34A6597-C03A-4425-B825-64BD7815EDA2}" dt="2024-03-12T17:43:40.538" v="359" actId="20577"/>
          <ac:spMkLst>
            <pc:docMk/>
            <pc:sldMk cId="3942404586" sldId="261"/>
            <ac:spMk id="2" creationId="{F2153DD3-C27C-457D-ADDD-066D01CB95CA}"/>
          </ac:spMkLst>
        </pc:spChg>
        <pc:spChg chg="add del">
          <ac:chgData name="Taz In" userId="7fd91b8d48f2e8c7" providerId="LiveId" clId="{C34A6597-C03A-4425-B825-64BD7815EDA2}" dt="2024-03-12T15:38:00.236" v="47" actId="22"/>
          <ac:spMkLst>
            <pc:docMk/>
            <pc:sldMk cId="3942404586" sldId="261"/>
            <ac:spMk id="6" creationId="{8CF64046-1AF5-7D88-FA74-F24356A9B4CE}"/>
          </ac:spMkLst>
        </pc:spChg>
        <pc:spChg chg="add del mod">
          <ac:chgData name="Taz In" userId="7fd91b8d48f2e8c7" providerId="LiveId" clId="{C34A6597-C03A-4425-B825-64BD7815EDA2}" dt="2024-03-12T15:42:21.512" v="78" actId="478"/>
          <ac:spMkLst>
            <pc:docMk/>
            <pc:sldMk cId="3942404586" sldId="261"/>
            <ac:spMk id="8" creationId="{EBD02F2C-C5C7-5D8A-14F2-9DAB1F800B2B}"/>
          </ac:spMkLst>
        </pc:spChg>
        <pc:spChg chg="add del mod">
          <ac:chgData name="Taz In" userId="7fd91b8d48f2e8c7" providerId="LiveId" clId="{C34A6597-C03A-4425-B825-64BD7815EDA2}" dt="2024-03-12T15:46:11.627" v="109" actId="478"/>
          <ac:spMkLst>
            <pc:docMk/>
            <pc:sldMk cId="3942404586" sldId="261"/>
            <ac:spMk id="11" creationId="{3EF02E6F-2B93-4797-FAFA-B366EEE8B09E}"/>
          </ac:spMkLst>
        </pc:spChg>
        <pc:spChg chg="add mod">
          <ac:chgData name="Taz In" userId="7fd91b8d48f2e8c7" providerId="LiveId" clId="{C34A6597-C03A-4425-B825-64BD7815EDA2}" dt="2024-03-12T15:40:00.644" v="61" actId="208"/>
          <ac:spMkLst>
            <pc:docMk/>
            <pc:sldMk cId="3942404586" sldId="261"/>
            <ac:spMk id="12" creationId="{1FD3898F-17EA-519A-D7A4-5F7A35ABC5FE}"/>
          </ac:spMkLst>
        </pc:spChg>
        <pc:spChg chg="mod">
          <ac:chgData name="Taz In" userId="7fd91b8d48f2e8c7" providerId="LiveId" clId="{C34A6597-C03A-4425-B825-64BD7815EDA2}" dt="2024-03-12T15:40:36.736" v="64"/>
          <ac:spMkLst>
            <pc:docMk/>
            <pc:sldMk cId="3942404586" sldId="261"/>
            <ac:spMk id="14" creationId="{ABB91E9C-B6FB-4A12-C07F-B5DD0CFF6010}"/>
          </ac:spMkLst>
        </pc:spChg>
        <pc:spChg chg="add mod">
          <ac:chgData name="Taz In" userId="7fd91b8d48f2e8c7" providerId="LiveId" clId="{C34A6597-C03A-4425-B825-64BD7815EDA2}" dt="2024-03-12T17:43:11.578" v="338" actId="1076"/>
          <ac:spMkLst>
            <pc:docMk/>
            <pc:sldMk cId="3942404586" sldId="261"/>
            <ac:spMk id="15" creationId="{9091EA92-1F34-95A1-1C13-CADA7D5A7360}"/>
          </ac:spMkLst>
        </pc:spChg>
        <pc:spChg chg="mod">
          <ac:chgData name="Taz In" userId="7fd91b8d48f2e8c7" providerId="LiveId" clId="{C34A6597-C03A-4425-B825-64BD7815EDA2}" dt="2024-03-12T15:40:44.155" v="66"/>
          <ac:spMkLst>
            <pc:docMk/>
            <pc:sldMk cId="3942404586" sldId="261"/>
            <ac:spMk id="17" creationId="{6BCA0BFA-2368-8855-0A8B-1E0FB221DC75}"/>
          </ac:spMkLst>
        </pc:spChg>
        <pc:spChg chg="add mod">
          <ac:chgData name="Taz In" userId="7fd91b8d48f2e8c7" providerId="LiveId" clId="{C34A6597-C03A-4425-B825-64BD7815EDA2}" dt="2024-03-12T17:43:24.646" v="339" actId="1076"/>
          <ac:spMkLst>
            <pc:docMk/>
            <pc:sldMk cId="3942404586" sldId="261"/>
            <ac:spMk id="18" creationId="{904E891C-8E64-69D4-B885-CB572C545625}"/>
          </ac:spMkLst>
        </pc:spChg>
        <pc:spChg chg="add mod">
          <ac:chgData name="Taz In" userId="7fd91b8d48f2e8c7" providerId="LiveId" clId="{C34A6597-C03A-4425-B825-64BD7815EDA2}" dt="2024-03-12T21:27:08.355" v="920"/>
          <ac:spMkLst>
            <pc:docMk/>
            <pc:sldMk cId="3942404586" sldId="261"/>
            <ac:spMk id="20" creationId="{C714E8A4-02E9-2B4E-E346-14F0F24019E2}"/>
          </ac:spMkLst>
        </pc:spChg>
        <pc:spChg chg="add mod">
          <ac:chgData name="Taz In" userId="7fd91b8d48f2e8c7" providerId="LiveId" clId="{C34A6597-C03A-4425-B825-64BD7815EDA2}" dt="2024-03-12T21:27:25.030" v="921"/>
          <ac:spMkLst>
            <pc:docMk/>
            <pc:sldMk cId="3942404586" sldId="261"/>
            <ac:spMk id="22" creationId="{F1834B99-1736-EF7C-CA19-894A09A0D5AB}"/>
          </ac:spMkLst>
        </pc:spChg>
        <pc:spChg chg="add mod">
          <ac:chgData name="Taz In" userId="7fd91b8d48f2e8c7" providerId="LiveId" clId="{C34A6597-C03A-4425-B825-64BD7815EDA2}" dt="2024-03-12T21:26:52.787" v="919"/>
          <ac:spMkLst>
            <pc:docMk/>
            <pc:sldMk cId="3942404586" sldId="261"/>
            <ac:spMk id="24" creationId="{C4508212-8364-2107-5E6F-072F6FDC1279}"/>
          </ac:spMkLst>
        </pc:spChg>
        <pc:spChg chg="add mod">
          <ac:chgData name="Taz In" userId="7fd91b8d48f2e8c7" providerId="LiveId" clId="{C34A6597-C03A-4425-B825-64BD7815EDA2}" dt="2024-03-12T17:42:30.146" v="334" actId="14100"/>
          <ac:spMkLst>
            <pc:docMk/>
            <pc:sldMk cId="3942404586" sldId="261"/>
            <ac:spMk id="25" creationId="{F526A15A-4BBE-5F0C-5CA7-9CD66E0C110F}"/>
          </ac:spMkLst>
        </pc:spChg>
        <pc:grpChg chg="add mod">
          <ac:chgData name="Taz In" userId="7fd91b8d48f2e8c7" providerId="LiveId" clId="{C34A6597-C03A-4425-B825-64BD7815EDA2}" dt="2024-03-12T17:42:30.146" v="334" actId="14100"/>
          <ac:grpSpMkLst>
            <pc:docMk/>
            <pc:sldMk cId="3942404586" sldId="261"/>
            <ac:grpSpMk id="10" creationId="{D63DA217-5F8E-C2AD-D33E-3C7F8122CEB9}"/>
          </ac:grpSpMkLst>
        </pc:grpChg>
        <pc:grpChg chg="add mod">
          <ac:chgData name="Taz In" userId="7fd91b8d48f2e8c7" providerId="LiveId" clId="{C34A6597-C03A-4425-B825-64BD7815EDA2}" dt="2024-03-12T17:43:11.578" v="338" actId="1076"/>
          <ac:grpSpMkLst>
            <pc:docMk/>
            <pc:sldMk cId="3942404586" sldId="261"/>
            <ac:grpSpMk id="13" creationId="{8846F865-7771-4265-CF0D-13CE70588B0D}"/>
          </ac:grpSpMkLst>
        </pc:grpChg>
        <pc:grpChg chg="add mod">
          <ac:chgData name="Taz In" userId="7fd91b8d48f2e8c7" providerId="LiveId" clId="{C34A6597-C03A-4425-B825-64BD7815EDA2}" dt="2024-03-12T17:42:49.156" v="336" actId="1076"/>
          <ac:grpSpMkLst>
            <pc:docMk/>
            <pc:sldMk cId="3942404586" sldId="261"/>
            <ac:grpSpMk id="16" creationId="{D1F0C1B6-A8CB-ECF4-376D-663C0A5BEE65}"/>
          </ac:grpSpMkLst>
        </pc:grpChg>
        <pc:picChg chg="del">
          <ac:chgData name="Taz In" userId="7fd91b8d48f2e8c7" providerId="LiveId" clId="{C34A6597-C03A-4425-B825-64BD7815EDA2}" dt="2024-03-12T15:37:46.151" v="44" actId="478"/>
          <ac:picMkLst>
            <pc:docMk/>
            <pc:sldMk cId="3942404586" sldId="261"/>
            <ac:picMk id="5" creationId="{0A74E1BB-B1CA-413B-8313-F68AA049A917}"/>
          </ac:picMkLst>
        </pc:picChg>
        <pc:picChg chg="del">
          <ac:chgData name="Taz In" userId="7fd91b8d48f2e8c7" providerId="LiveId" clId="{C34A6597-C03A-4425-B825-64BD7815EDA2}" dt="2024-03-12T15:38:02.902" v="48" actId="478"/>
          <ac:picMkLst>
            <pc:docMk/>
            <pc:sldMk cId="3942404586" sldId="261"/>
            <ac:picMk id="9" creationId="{B60B5459-2585-9969-96E5-51AA9C7A8CFC}"/>
          </ac:picMkLst>
        </pc:picChg>
      </pc:sldChg>
      <pc:sldChg chg="addSp delSp modSp mod">
        <pc:chgData name="Taz In" userId="7fd91b8d48f2e8c7" providerId="LiveId" clId="{C34A6597-C03A-4425-B825-64BD7815EDA2}" dt="2024-03-12T23:31:37.152" v="946" actId="1076"/>
        <pc:sldMkLst>
          <pc:docMk/>
          <pc:sldMk cId="3140436231" sldId="263"/>
        </pc:sldMkLst>
        <pc:spChg chg="mod">
          <ac:chgData name="Taz In" userId="7fd91b8d48f2e8c7" providerId="LiveId" clId="{C34A6597-C03A-4425-B825-64BD7815EDA2}" dt="2024-03-12T19:21:09.373" v="711" actId="20577"/>
          <ac:spMkLst>
            <pc:docMk/>
            <pc:sldMk cId="3140436231" sldId="263"/>
            <ac:spMk id="2" creationId="{F2153DD3-C27C-457D-ADDD-066D01CB95CA}"/>
          </ac:spMkLst>
        </pc:spChg>
        <pc:spChg chg="add mod">
          <ac:chgData name="Taz In" userId="7fd91b8d48f2e8c7" providerId="LiveId" clId="{C34A6597-C03A-4425-B825-64BD7815EDA2}" dt="2024-03-12T19:19:01.062" v="691" actId="1076"/>
          <ac:spMkLst>
            <pc:docMk/>
            <pc:sldMk cId="3140436231" sldId="263"/>
            <ac:spMk id="7" creationId="{670286E2-09C8-4572-5337-B98E60F0FA28}"/>
          </ac:spMkLst>
        </pc:spChg>
        <pc:spChg chg="add mod">
          <ac:chgData name="Taz In" userId="7fd91b8d48f2e8c7" providerId="LiveId" clId="{C34A6597-C03A-4425-B825-64BD7815EDA2}" dt="2024-03-12T19:15:21.044" v="685" actId="1076"/>
          <ac:spMkLst>
            <pc:docMk/>
            <pc:sldMk cId="3140436231" sldId="263"/>
            <ac:spMk id="8" creationId="{2D04491A-9FDE-8D93-B2C2-EE4FC9032FF5}"/>
          </ac:spMkLst>
        </pc:spChg>
        <pc:spChg chg="add del mod">
          <ac:chgData name="Taz In" userId="7fd91b8d48f2e8c7" providerId="LiveId" clId="{C34A6597-C03A-4425-B825-64BD7815EDA2}" dt="2024-03-12T19:20:43.623" v="694" actId="14100"/>
          <ac:spMkLst>
            <pc:docMk/>
            <pc:sldMk cId="3140436231" sldId="263"/>
            <ac:spMk id="9" creationId="{96F37043-27CA-19AC-39B0-E61C8C34AAA7}"/>
          </ac:spMkLst>
        </pc:spChg>
        <pc:spChg chg="add mod">
          <ac:chgData name="Taz In" userId="7fd91b8d48f2e8c7" providerId="LiveId" clId="{C34A6597-C03A-4425-B825-64BD7815EDA2}" dt="2024-03-12T19:16:01.112" v="687" actId="1076"/>
          <ac:spMkLst>
            <pc:docMk/>
            <pc:sldMk cId="3140436231" sldId="263"/>
            <ac:spMk id="10" creationId="{835DBBED-8796-6A50-BBEC-1665B95ED887}"/>
          </ac:spMkLst>
        </pc:spChg>
        <pc:spChg chg="add mod">
          <ac:chgData name="Taz In" userId="7fd91b8d48f2e8c7" providerId="LiveId" clId="{C34A6597-C03A-4425-B825-64BD7815EDA2}" dt="2024-03-12T23:31:37.152" v="946" actId="1076"/>
          <ac:spMkLst>
            <pc:docMk/>
            <pc:sldMk cId="3140436231" sldId="263"/>
            <ac:spMk id="11" creationId="{70A01853-7198-6F45-8EDE-53A5E89A180F}"/>
          </ac:spMkLst>
        </pc:spChg>
        <pc:spChg chg="add mod">
          <ac:chgData name="Taz In" userId="7fd91b8d48f2e8c7" providerId="LiveId" clId="{C34A6597-C03A-4425-B825-64BD7815EDA2}" dt="2024-03-12T19:12:56.154" v="672" actId="20577"/>
          <ac:spMkLst>
            <pc:docMk/>
            <pc:sldMk cId="3140436231" sldId="263"/>
            <ac:spMk id="12" creationId="{07CEF9AF-1972-2160-61E7-D170A352EA24}"/>
          </ac:spMkLst>
        </pc:spChg>
        <pc:picChg chg="del">
          <ac:chgData name="Taz In" userId="7fd91b8d48f2e8c7" providerId="LiveId" clId="{C34A6597-C03A-4425-B825-64BD7815EDA2}" dt="2024-03-12T19:00:05.925" v="539" actId="478"/>
          <ac:picMkLst>
            <pc:docMk/>
            <pc:sldMk cId="3140436231" sldId="263"/>
            <ac:picMk id="5" creationId="{BC7F4CA9-C0CE-4E72-97F6-F2A2156DD625}"/>
          </ac:picMkLst>
        </pc:picChg>
        <pc:picChg chg="add mod">
          <ac:chgData name="Taz In" userId="7fd91b8d48f2e8c7" providerId="LiveId" clId="{C34A6597-C03A-4425-B825-64BD7815EDA2}" dt="2024-03-12T19:14:07.996" v="679" actId="1076"/>
          <ac:picMkLst>
            <pc:docMk/>
            <pc:sldMk cId="3140436231" sldId="263"/>
            <ac:picMk id="6" creationId="{C68A3F19-760F-71D4-9733-4A6C36679230}"/>
          </ac:picMkLst>
        </pc:picChg>
      </pc:sldChg>
      <pc:sldChg chg="del ord">
        <pc:chgData name="Taz In" userId="7fd91b8d48f2e8c7" providerId="LiveId" clId="{C34A6597-C03A-4425-B825-64BD7815EDA2}" dt="2024-03-12T19:31:23.976" v="841" actId="47"/>
        <pc:sldMkLst>
          <pc:docMk/>
          <pc:sldMk cId="4210730122" sldId="264"/>
        </pc:sldMkLst>
      </pc:sldChg>
      <pc:sldChg chg="del">
        <pc:chgData name="Taz In" userId="7fd91b8d48f2e8c7" providerId="LiveId" clId="{C34A6597-C03A-4425-B825-64BD7815EDA2}" dt="2024-03-12T19:31:25.999" v="842" actId="47"/>
        <pc:sldMkLst>
          <pc:docMk/>
          <pc:sldMk cId="671586438" sldId="265"/>
        </pc:sldMkLst>
      </pc:sldChg>
      <pc:sldChg chg="del">
        <pc:chgData name="Taz In" userId="7fd91b8d48f2e8c7" providerId="LiveId" clId="{C34A6597-C03A-4425-B825-64BD7815EDA2}" dt="2024-03-12T19:31:26.953" v="843" actId="47"/>
        <pc:sldMkLst>
          <pc:docMk/>
          <pc:sldMk cId="853317139" sldId="266"/>
        </pc:sldMkLst>
      </pc:sldChg>
      <pc:sldChg chg="del">
        <pc:chgData name="Taz In" userId="7fd91b8d48f2e8c7" providerId="LiveId" clId="{C34A6597-C03A-4425-B825-64BD7815EDA2}" dt="2024-03-12T19:31:27.786" v="844" actId="47"/>
        <pc:sldMkLst>
          <pc:docMk/>
          <pc:sldMk cId="3683279821" sldId="267"/>
        </pc:sldMkLst>
      </pc:sldChg>
      <pc:sldChg chg="addSp delSp modSp add mod modNotesTx">
        <pc:chgData name="Taz In" userId="7fd91b8d48f2e8c7" providerId="LiveId" clId="{C34A6597-C03A-4425-B825-64BD7815EDA2}" dt="2024-03-13T00:31:12.379" v="950"/>
        <pc:sldMkLst>
          <pc:docMk/>
          <pc:sldMk cId="1367488177" sldId="268"/>
        </pc:sldMkLst>
        <pc:spChg chg="mod">
          <ac:chgData name="Taz In" userId="7fd91b8d48f2e8c7" providerId="LiveId" clId="{C34A6597-C03A-4425-B825-64BD7815EDA2}" dt="2024-03-12T16:30:14.925" v="260" actId="20577"/>
          <ac:spMkLst>
            <pc:docMk/>
            <pc:sldMk cId="1367488177" sldId="268"/>
            <ac:spMk id="2" creationId="{F2153DD3-C27C-457D-ADDD-066D01CB95CA}"/>
          </ac:spMkLst>
        </pc:spChg>
        <pc:spChg chg="mod">
          <ac:chgData name="Taz In" userId="7fd91b8d48f2e8c7" providerId="LiveId" clId="{C34A6597-C03A-4425-B825-64BD7815EDA2}" dt="2024-03-12T16:32:40.222" v="264"/>
          <ac:spMkLst>
            <pc:docMk/>
            <pc:sldMk cId="1367488177" sldId="268"/>
            <ac:spMk id="6" creationId="{34A95213-CF9B-63ED-B38C-EFE0B8A4CB77}"/>
          </ac:spMkLst>
        </pc:spChg>
        <pc:spChg chg="add mod">
          <ac:chgData name="Taz In" userId="7fd91b8d48f2e8c7" providerId="LiveId" clId="{C34A6597-C03A-4425-B825-64BD7815EDA2}" dt="2024-03-12T16:34:21.882" v="274" actId="2085"/>
          <ac:spMkLst>
            <pc:docMk/>
            <pc:sldMk cId="1367488177" sldId="268"/>
            <ac:spMk id="7" creationId="{9CFA824F-0EB3-E884-EF46-FA71890B8BBA}"/>
          </ac:spMkLst>
        </pc:spChg>
        <pc:spChg chg="mod">
          <ac:chgData name="Taz In" userId="7fd91b8d48f2e8c7" providerId="LiveId" clId="{C34A6597-C03A-4425-B825-64BD7815EDA2}" dt="2024-03-12T16:34:33.847" v="275"/>
          <ac:spMkLst>
            <pc:docMk/>
            <pc:sldMk cId="1367488177" sldId="268"/>
            <ac:spMk id="10" creationId="{4D9F1F56-2B50-BF66-2FB0-382A461CC921}"/>
          </ac:spMkLst>
        </pc:spChg>
        <pc:spChg chg="add mod">
          <ac:chgData name="Taz In" userId="7fd91b8d48f2e8c7" providerId="LiveId" clId="{C34A6597-C03A-4425-B825-64BD7815EDA2}" dt="2024-03-12T17:06:34.899" v="309" actId="1076"/>
          <ac:spMkLst>
            <pc:docMk/>
            <pc:sldMk cId="1367488177" sldId="268"/>
            <ac:spMk id="11" creationId="{71198047-7B8C-6903-63E9-69A59F0BAB92}"/>
          </ac:spMkLst>
        </pc:spChg>
        <pc:spChg chg="add mod">
          <ac:chgData name="Taz In" userId="7fd91b8d48f2e8c7" providerId="LiveId" clId="{C34A6597-C03A-4425-B825-64BD7815EDA2}" dt="2024-03-12T17:55:54.668" v="426" actId="207"/>
          <ac:spMkLst>
            <pc:docMk/>
            <pc:sldMk cId="1367488177" sldId="268"/>
            <ac:spMk id="12" creationId="{76118289-327F-2ACD-EF44-F0E47D46F72F}"/>
          </ac:spMkLst>
        </pc:spChg>
        <pc:spChg chg="add mod">
          <ac:chgData name="Taz In" userId="7fd91b8d48f2e8c7" providerId="LiveId" clId="{C34A6597-C03A-4425-B825-64BD7815EDA2}" dt="2024-03-12T17:56:10.295" v="427" actId="207"/>
          <ac:spMkLst>
            <pc:docMk/>
            <pc:sldMk cId="1367488177" sldId="268"/>
            <ac:spMk id="13" creationId="{5F1931B4-466F-1819-D6F8-38CEA4CD7D7F}"/>
          </ac:spMkLst>
        </pc:spChg>
        <pc:spChg chg="add mod">
          <ac:chgData name="Taz In" userId="7fd91b8d48f2e8c7" providerId="LiveId" clId="{C34A6597-C03A-4425-B825-64BD7815EDA2}" dt="2024-03-12T17:39:28.117" v="330" actId="14100"/>
          <ac:spMkLst>
            <pc:docMk/>
            <pc:sldMk cId="1367488177" sldId="268"/>
            <ac:spMk id="15" creationId="{36E0084F-21ED-EA38-A7B5-7933CD7ABF2D}"/>
          </ac:spMkLst>
        </pc:spChg>
        <pc:spChg chg="add mod">
          <ac:chgData name="Taz In" userId="7fd91b8d48f2e8c7" providerId="LiveId" clId="{C34A6597-C03A-4425-B825-64BD7815EDA2}" dt="2024-03-12T17:39:09.476" v="327" actId="12"/>
          <ac:spMkLst>
            <pc:docMk/>
            <pc:sldMk cId="1367488177" sldId="268"/>
            <ac:spMk id="17" creationId="{5D2ED73B-B457-3854-5949-BF55BFE68DF3}"/>
          </ac:spMkLst>
        </pc:spChg>
        <pc:grpChg chg="add mod">
          <ac:chgData name="Taz In" userId="7fd91b8d48f2e8c7" providerId="LiveId" clId="{C34A6597-C03A-4425-B825-64BD7815EDA2}" dt="2024-03-12T16:33:57.862" v="271" actId="14100"/>
          <ac:grpSpMkLst>
            <pc:docMk/>
            <pc:sldMk cId="1367488177" sldId="268"/>
            <ac:grpSpMk id="4" creationId="{4ABC720D-0F6B-325D-03A8-1293A0824371}"/>
          </ac:grpSpMkLst>
        </pc:grpChg>
        <pc:grpChg chg="add mod">
          <ac:chgData name="Taz In" userId="7fd91b8d48f2e8c7" providerId="LiveId" clId="{C34A6597-C03A-4425-B825-64BD7815EDA2}" dt="2024-03-12T17:06:34.899" v="309" actId="1076"/>
          <ac:grpSpMkLst>
            <pc:docMk/>
            <pc:sldMk cId="1367488177" sldId="268"/>
            <ac:grpSpMk id="8" creationId="{63A743E5-FC0A-C060-6A3D-CC350FA6E454}"/>
          </ac:grpSpMkLst>
        </pc:grpChg>
        <pc:picChg chg="del">
          <ac:chgData name="Taz In" userId="7fd91b8d48f2e8c7" providerId="LiveId" clId="{C34A6597-C03A-4425-B825-64BD7815EDA2}" dt="2024-03-12T16:31:01.072" v="263" actId="478"/>
          <ac:picMkLst>
            <pc:docMk/>
            <pc:sldMk cId="1367488177" sldId="268"/>
            <ac:picMk id="5" creationId="{0A74E1BB-B1CA-413B-8313-F68AA049A917}"/>
          </ac:picMkLst>
        </pc:picChg>
        <pc:picChg chg="del">
          <ac:chgData name="Taz In" userId="7fd91b8d48f2e8c7" providerId="LiveId" clId="{C34A6597-C03A-4425-B825-64BD7815EDA2}" dt="2024-03-12T16:30:58.918" v="262" actId="478"/>
          <ac:picMkLst>
            <pc:docMk/>
            <pc:sldMk cId="1367488177" sldId="268"/>
            <ac:picMk id="9" creationId="{B60B5459-2585-9969-96E5-51AA9C7A8CFC}"/>
          </ac:picMkLst>
        </pc:picChg>
      </pc:sldChg>
      <pc:sldChg chg="addSp delSp modSp add mod ord">
        <pc:chgData name="Taz In" userId="7fd91b8d48f2e8c7" providerId="LiveId" clId="{C34A6597-C03A-4425-B825-64BD7815EDA2}" dt="2024-03-12T16:12:20.687" v="247" actId="1076"/>
        <pc:sldMkLst>
          <pc:docMk/>
          <pc:sldMk cId="4051717425" sldId="269"/>
        </pc:sldMkLst>
        <pc:spChg chg="mod">
          <ac:chgData name="Taz In" userId="7fd91b8d48f2e8c7" providerId="LiveId" clId="{C34A6597-C03A-4425-B825-64BD7815EDA2}" dt="2024-03-12T15:53:35.328" v="152" actId="20577"/>
          <ac:spMkLst>
            <pc:docMk/>
            <pc:sldMk cId="4051717425" sldId="269"/>
            <ac:spMk id="2" creationId="{F2153DD3-C27C-457D-ADDD-066D01CB95CA}"/>
          </ac:spMkLst>
        </pc:spChg>
        <pc:spChg chg="add mod">
          <ac:chgData name="Taz In" userId="7fd91b8d48f2e8c7" providerId="LiveId" clId="{C34A6597-C03A-4425-B825-64BD7815EDA2}" dt="2024-03-12T16:12:20.687" v="247" actId="1076"/>
          <ac:spMkLst>
            <pc:docMk/>
            <pc:sldMk cId="4051717425" sldId="269"/>
            <ac:spMk id="5" creationId="{4AE4BA4F-4EF0-FA34-D9D2-CB834A3E5EC3}"/>
          </ac:spMkLst>
        </pc:spChg>
        <pc:spChg chg="add mod">
          <ac:chgData name="Taz In" userId="7fd91b8d48f2e8c7" providerId="LiveId" clId="{C34A6597-C03A-4425-B825-64BD7815EDA2}" dt="2024-03-12T16:06:06.046" v="196" actId="207"/>
          <ac:spMkLst>
            <pc:docMk/>
            <pc:sldMk cId="4051717425" sldId="269"/>
            <ac:spMk id="7" creationId="{FFD7739B-9C3B-DFA3-175F-B93B898283D9}"/>
          </ac:spMkLst>
        </pc:spChg>
        <pc:spChg chg="mod">
          <ac:chgData name="Taz In" userId="7fd91b8d48f2e8c7" providerId="LiveId" clId="{C34A6597-C03A-4425-B825-64BD7815EDA2}" dt="2024-03-12T16:06:12.044" v="197"/>
          <ac:spMkLst>
            <pc:docMk/>
            <pc:sldMk cId="4051717425" sldId="269"/>
            <ac:spMk id="9" creationId="{4BD54524-7A83-BAB7-52D9-F30E333C5CBA}"/>
          </ac:spMkLst>
        </pc:spChg>
        <pc:spChg chg="del">
          <ac:chgData name="Taz In" userId="7fd91b8d48f2e8c7" providerId="LiveId" clId="{C34A6597-C03A-4425-B825-64BD7815EDA2}" dt="2024-03-12T16:03:41.515" v="157" actId="478"/>
          <ac:spMkLst>
            <pc:docMk/>
            <pc:sldMk cId="4051717425" sldId="269"/>
            <ac:spMk id="15" creationId="{9091EA92-1F34-95A1-1C13-CADA7D5A7360}"/>
          </ac:spMkLst>
        </pc:spChg>
        <pc:spChg chg="del">
          <ac:chgData name="Taz In" userId="7fd91b8d48f2e8c7" providerId="LiveId" clId="{C34A6597-C03A-4425-B825-64BD7815EDA2}" dt="2024-03-12T16:03:41.515" v="157" actId="478"/>
          <ac:spMkLst>
            <pc:docMk/>
            <pc:sldMk cId="4051717425" sldId="269"/>
            <ac:spMk id="18" creationId="{904E891C-8E64-69D4-B885-CB572C545625}"/>
          </ac:spMkLst>
        </pc:spChg>
        <pc:spChg chg="add mod">
          <ac:chgData name="Taz In" userId="7fd91b8d48f2e8c7" providerId="LiveId" clId="{C34A6597-C03A-4425-B825-64BD7815EDA2}" dt="2024-03-12T16:12:08.727" v="245" actId="122"/>
          <ac:spMkLst>
            <pc:docMk/>
            <pc:sldMk cId="4051717425" sldId="269"/>
            <ac:spMk id="19" creationId="{ADC83AF8-A6B4-3628-0766-7747C1496588}"/>
          </ac:spMkLst>
        </pc:spChg>
        <pc:spChg chg="del">
          <ac:chgData name="Taz In" userId="7fd91b8d48f2e8c7" providerId="LiveId" clId="{C34A6597-C03A-4425-B825-64BD7815EDA2}" dt="2024-03-12T16:03:41.515" v="157" actId="478"/>
          <ac:spMkLst>
            <pc:docMk/>
            <pc:sldMk cId="4051717425" sldId="269"/>
            <ac:spMk id="20" creationId="{C714E8A4-02E9-2B4E-E346-14F0F24019E2}"/>
          </ac:spMkLst>
        </pc:spChg>
        <pc:spChg chg="del">
          <ac:chgData name="Taz In" userId="7fd91b8d48f2e8c7" providerId="LiveId" clId="{C34A6597-C03A-4425-B825-64BD7815EDA2}" dt="2024-03-12T16:03:47.449" v="158" actId="478"/>
          <ac:spMkLst>
            <pc:docMk/>
            <pc:sldMk cId="4051717425" sldId="269"/>
            <ac:spMk id="22" creationId="{F1834B99-1736-EF7C-CA19-894A09A0D5AB}"/>
          </ac:spMkLst>
        </pc:spChg>
        <pc:spChg chg="add mod">
          <ac:chgData name="Taz In" userId="7fd91b8d48f2e8c7" providerId="LiveId" clId="{C34A6597-C03A-4425-B825-64BD7815EDA2}" dt="2024-03-12T16:07:02.108" v="205" actId="207"/>
          <ac:spMkLst>
            <pc:docMk/>
            <pc:sldMk cId="4051717425" sldId="269"/>
            <ac:spMk id="23" creationId="{266E1DCF-2768-6575-7647-924CF469EFE2}"/>
          </ac:spMkLst>
        </pc:spChg>
        <pc:spChg chg="del mod">
          <ac:chgData name="Taz In" userId="7fd91b8d48f2e8c7" providerId="LiveId" clId="{C34A6597-C03A-4425-B825-64BD7815EDA2}" dt="2024-03-12T16:03:53.604" v="160" actId="478"/>
          <ac:spMkLst>
            <pc:docMk/>
            <pc:sldMk cId="4051717425" sldId="269"/>
            <ac:spMk id="24" creationId="{C4508212-8364-2107-5E6F-072F6FDC1279}"/>
          </ac:spMkLst>
        </pc:spChg>
        <pc:spChg chg="del">
          <ac:chgData name="Taz In" userId="7fd91b8d48f2e8c7" providerId="LiveId" clId="{C34A6597-C03A-4425-B825-64BD7815EDA2}" dt="2024-03-12T16:03:41.515" v="157" actId="478"/>
          <ac:spMkLst>
            <pc:docMk/>
            <pc:sldMk cId="4051717425" sldId="269"/>
            <ac:spMk id="25" creationId="{F526A15A-4BBE-5F0C-5CA7-9CD66E0C110F}"/>
          </ac:spMkLst>
        </pc:spChg>
        <pc:spChg chg="add mod">
          <ac:chgData name="Taz In" userId="7fd91b8d48f2e8c7" providerId="LiveId" clId="{C34A6597-C03A-4425-B825-64BD7815EDA2}" dt="2024-03-12T16:07:08.063" v="207" actId="207"/>
          <ac:spMkLst>
            <pc:docMk/>
            <pc:sldMk cId="4051717425" sldId="269"/>
            <ac:spMk id="27" creationId="{62D086DE-E4AA-A4B8-4134-FD78BBC9FC5B}"/>
          </ac:spMkLst>
        </pc:spChg>
        <pc:spChg chg="mod">
          <ac:chgData name="Taz In" userId="7fd91b8d48f2e8c7" providerId="LiveId" clId="{C34A6597-C03A-4425-B825-64BD7815EDA2}" dt="2024-03-12T16:08:11.288" v="214"/>
          <ac:spMkLst>
            <pc:docMk/>
            <pc:sldMk cId="4051717425" sldId="269"/>
            <ac:spMk id="29" creationId="{B08428BA-E7D5-FC2D-7BF2-433A5C68A96C}"/>
          </ac:spMkLst>
        </pc:spChg>
        <pc:spChg chg="add del mod">
          <ac:chgData name="Taz In" userId="7fd91b8d48f2e8c7" providerId="LiveId" clId="{C34A6597-C03A-4425-B825-64BD7815EDA2}" dt="2024-03-12T16:10:23.430" v="231" actId="478"/>
          <ac:spMkLst>
            <pc:docMk/>
            <pc:sldMk cId="4051717425" sldId="269"/>
            <ac:spMk id="30" creationId="{49237E3F-5C8D-EB3C-D0E6-8E2E87089340}"/>
          </ac:spMkLst>
        </pc:spChg>
        <pc:spChg chg="add mod">
          <ac:chgData name="Taz In" userId="7fd91b8d48f2e8c7" providerId="LiveId" clId="{C34A6597-C03A-4425-B825-64BD7815EDA2}" dt="2024-03-12T16:11:13.727" v="238" actId="1076"/>
          <ac:spMkLst>
            <pc:docMk/>
            <pc:sldMk cId="4051717425" sldId="269"/>
            <ac:spMk id="31" creationId="{3D098C8B-EB4C-2C3C-7FC1-97A64B7BC12F}"/>
          </ac:spMkLst>
        </pc:spChg>
        <pc:spChg chg="add mod">
          <ac:chgData name="Taz In" userId="7fd91b8d48f2e8c7" providerId="LiveId" clId="{C34A6597-C03A-4425-B825-64BD7815EDA2}" dt="2024-03-12T16:11:40.807" v="243" actId="1076"/>
          <ac:spMkLst>
            <pc:docMk/>
            <pc:sldMk cId="4051717425" sldId="269"/>
            <ac:spMk id="32" creationId="{4CDE17E9-780A-3B8F-7C36-51E7901E6FF1}"/>
          </ac:spMkLst>
        </pc:spChg>
        <pc:grpChg chg="add mod">
          <ac:chgData name="Taz In" userId="7fd91b8d48f2e8c7" providerId="LiveId" clId="{C34A6597-C03A-4425-B825-64BD7815EDA2}" dt="2024-03-12T16:06:19.093" v="198" actId="1076"/>
          <ac:grpSpMkLst>
            <pc:docMk/>
            <pc:sldMk cId="4051717425" sldId="269"/>
            <ac:grpSpMk id="6" creationId="{99AC473E-D047-2AE5-54FA-B339A91C338B}"/>
          </ac:grpSpMkLst>
        </pc:grpChg>
        <pc:grpChg chg="add mod">
          <ac:chgData name="Taz In" userId="7fd91b8d48f2e8c7" providerId="LiveId" clId="{C34A6597-C03A-4425-B825-64BD7815EDA2}" dt="2024-03-12T16:06:12.044" v="197"/>
          <ac:grpSpMkLst>
            <pc:docMk/>
            <pc:sldMk cId="4051717425" sldId="269"/>
            <ac:grpSpMk id="8" creationId="{BC8D8D97-D121-9FEF-D3EB-80EB92196C55}"/>
          </ac:grpSpMkLst>
        </pc:grpChg>
        <pc:grpChg chg="del">
          <ac:chgData name="Taz In" userId="7fd91b8d48f2e8c7" providerId="LiveId" clId="{C34A6597-C03A-4425-B825-64BD7815EDA2}" dt="2024-03-12T16:03:41.515" v="157" actId="478"/>
          <ac:grpSpMkLst>
            <pc:docMk/>
            <pc:sldMk cId="4051717425" sldId="269"/>
            <ac:grpSpMk id="10" creationId="{D63DA217-5F8E-C2AD-D33E-3C7F8122CEB9}"/>
          </ac:grpSpMkLst>
        </pc:grpChg>
        <pc:grpChg chg="del">
          <ac:chgData name="Taz In" userId="7fd91b8d48f2e8c7" providerId="LiveId" clId="{C34A6597-C03A-4425-B825-64BD7815EDA2}" dt="2024-03-12T16:03:47.449" v="158" actId="478"/>
          <ac:grpSpMkLst>
            <pc:docMk/>
            <pc:sldMk cId="4051717425" sldId="269"/>
            <ac:grpSpMk id="13" creationId="{8846F865-7771-4265-CF0D-13CE70588B0D}"/>
          </ac:grpSpMkLst>
        </pc:grpChg>
        <pc:grpChg chg="del">
          <ac:chgData name="Taz In" userId="7fd91b8d48f2e8c7" providerId="LiveId" clId="{C34A6597-C03A-4425-B825-64BD7815EDA2}" dt="2024-03-12T16:03:41.515" v="157" actId="478"/>
          <ac:grpSpMkLst>
            <pc:docMk/>
            <pc:sldMk cId="4051717425" sldId="269"/>
            <ac:grpSpMk id="16" creationId="{D1F0C1B6-A8CB-ECF4-376D-663C0A5BEE65}"/>
          </ac:grpSpMkLst>
        </pc:grpChg>
        <pc:grpChg chg="add mod">
          <ac:chgData name="Taz In" userId="7fd91b8d48f2e8c7" providerId="LiveId" clId="{C34A6597-C03A-4425-B825-64BD7815EDA2}" dt="2024-03-12T16:08:31.817" v="217" actId="1076"/>
          <ac:grpSpMkLst>
            <pc:docMk/>
            <pc:sldMk cId="4051717425" sldId="269"/>
            <ac:grpSpMk id="21" creationId="{359F846F-7E5A-E71D-2450-E49543E9078E}"/>
          </ac:grpSpMkLst>
        </pc:grpChg>
        <pc:grpChg chg="add del mod">
          <ac:chgData name="Taz In" userId="7fd91b8d48f2e8c7" providerId="LiveId" clId="{C34A6597-C03A-4425-B825-64BD7815EDA2}" dt="2024-03-12T16:08:14.195" v="215" actId="478"/>
          <ac:grpSpMkLst>
            <pc:docMk/>
            <pc:sldMk cId="4051717425" sldId="269"/>
            <ac:grpSpMk id="26" creationId="{5A313EB1-0CC7-DC07-022D-CAE34A27B3CD}"/>
          </ac:grpSpMkLst>
        </pc:grpChg>
        <pc:grpChg chg="add mod">
          <ac:chgData name="Taz In" userId="7fd91b8d48f2e8c7" providerId="LiveId" clId="{C34A6597-C03A-4425-B825-64BD7815EDA2}" dt="2024-03-12T16:08:23.213" v="216" actId="1076"/>
          <ac:grpSpMkLst>
            <pc:docMk/>
            <pc:sldMk cId="4051717425" sldId="269"/>
            <ac:grpSpMk id="28" creationId="{C21699CC-025A-2E0D-AAEB-7D4B46E610CA}"/>
          </ac:grpSpMkLst>
        </pc:grpChg>
      </pc:sldChg>
      <pc:sldChg chg="addSp delSp modSp add mod ord">
        <pc:chgData name="Taz In" userId="7fd91b8d48f2e8c7" providerId="LiveId" clId="{C34A6597-C03A-4425-B825-64BD7815EDA2}" dt="2024-03-12T21:32:35.946" v="925" actId="14100"/>
        <pc:sldMkLst>
          <pc:docMk/>
          <pc:sldMk cId="593548971" sldId="270"/>
        </pc:sldMkLst>
        <pc:spChg chg="mod">
          <ac:chgData name="Taz In" userId="7fd91b8d48f2e8c7" providerId="LiveId" clId="{C34A6597-C03A-4425-B825-64BD7815EDA2}" dt="2024-03-12T18:28:31" v="507" actId="207"/>
          <ac:spMkLst>
            <pc:docMk/>
            <pc:sldMk cId="593548971" sldId="270"/>
            <ac:spMk id="2" creationId="{F2153DD3-C27C-457D-ADDD-066D01CB95CA}"/>
          </ac:spMkLst>
        </pc:spChg>
        <pc:spChg chg="add del mod">
          <ac:chgData name="Taz In" userId="7fd91b8d48f2e8c7" providerId="LiveId" clId="{C34A6597-C03A-4425-B825-64BD7815EDA2}" dt="2024-03-12T18:28:47.683" v="510" actId="478"/>
          <ac:spMkLst>
            <pc:docMk/>
            <pc:sldMk cId="593548971" sldId="270"/>
            <ac:spMk id="6" creationId="{DC7491F9-481C-220B-2D5F-B5BBB3D97C15}"/>
          </ac:spMkLst>
        </pc:spChg>
        <pc:spChg chg="add mod ord">
          <ac:chgData name="Taz In" userId="7fd91b8d48f2e8c7" providerId="LiveId" clId="{C34A6597-C03A-4425-B825-64BD7815EDA2}" dt="2024-03-12T18:18:25.978" v="446" actId="167"/>
          <ac:spMkLst>
            <pc:docMk/>
            <pc:sldMk cId="593548971" sldId="270"/>
            <ac:spMk id="7" creationId="{04957524-433E-4D74-7581-A6F6E0577F1F}"/>
          </ac:spMkLst>
        </pc:spChg>
        <pc:spChg chg="add mod">
          <ac:chgData name="Taz In" userId="7fd91b8d48f2e8c7" providerId="LiveId" clId="{C34A6597-C03A-4425-B825-64BD7815EDA2}" dt="2024-03-12T21:32:29.902" v="924" actId="14100"/>
          <ac:spMkLst>
            <pc:docMk/>
            <pc:sldMk cId="593548971" sldId="270"/>
            <ac:spMk id="13" creationId="{55E21AA6-5083-C04C-8DEC-FD2F620C3789}"/>
          </ac:spMkLst>
        </pc:spChg>
        <pc:spChg chg="add mod">
          <ac:chgData name="Taz In" userId="7fd91b8d48f2e8c7" providerId="LiveId" clId="{C34A6597-C03A-4425-B825-64BD7815EDA2}" dt="2024-03-12T21:32:35.946" v="925" actId="14100"/>
          <ac:spMkLst>
            <pc:docMk/>
            <pc:sldMk cId="593548971" sldId="270"/>
            <ac:spMk id="15" creationId="{138E5D3F-528B-E922-09FD-4D59B8B099AB}"/>
          </ac:spMkLst>
        </pc:spChg>
        <pc:picChg chg="del">
          <ac:chgData name="Taz In" userId="7fd91b8d48f2e8c7" providerId="LiveId" clId="{C34A6597-C03A-4425-B825-64BD7815EDA2}" dt="2024-03-12T17:50:22.359" v="360" actId="478"/>
          <ac:picMkLst>
            <pc:docMk/>
            <pc:sldMk cId="593548971" sldId="270"/>
            <ac:picMk id="5" creationId="{0A74E1BB-B1CA-413B-8313-F68AA049A917}"/>
          </ac:picMkLst>
        </pc:picChg>
        <pc:picChg chg="del">
          <ac:chgData name="Taz In" userId="7fd91b8d48f2e8c7" providerId="LiveId" clId="{C34A6597-C03A-4425-B825-64BD7815EDA2}" dt="2024-03-12T17:50:32.650" v="371" actId="478"/>
          <ac:picMkLst>
            <pc:docMk/>
            <pc:sldMk cId="593548971" sldId="270"/>
            <ac:picMk id="9" creationId="{B60B5459-2585-9969-96E5-51AA9C7A8CFC}"/>
          </ac:picMkLst>
        </pc:picChg>
        <pc:picChg chg="add mod ord">
          <ac:chgData name="Taz In" userId="7fd91b8d48f2e8c7" providerId="LiveId" clId="{C34A6597-C03A-4425-B825-64BD7815EDA2}" dt="2024-03-12T18:18:49.450" v="449" actId="167"/>
          <ac:picMkLst>
            <pc:docMk/>
            <pc:sldMk cId="593548971" sldId="270"/>
            <ac:picMk id="10" creationId="{5D1D4BA4-8C95-F1F0-678E-6F05ED66B0D3}"/>
          </ac:picMkLst>
        </pc:picChg>
        <pc:picChg chg="add mod ord">
          <ac:chgData name="Taz In" userId="7fd91b8d48f2e8c7" providerId="LiveId" clId="{C34A6597-C03A-4425-B825-64BD7815EDA2}" dt="2024-03-12T18:24:17.612" v="476" actId="1076"/>
          <ac:picMkLst>
            <pc:docMk/>
            <pc:sldMk cId="593548971" sldId="270"/>
            <ac:picMk id="12" creationId="{B83B44CC-D118-2616-8588-B0689B16C2C3}"/>
          </ac:picMkLst>
        </pc:picChg>
      </pc:sldChg>
      <pc:sldChg chg="addSp delSp modSp add mod ord">
        <pc:chgData name="Taz In" userId="7fd91b8d48f2e8c7" providerId="LiveId" clId="{C34A6597-C03A-4425-B825-64BD7815EDA2}" dt="2024-03-12T19:30:46.705" v="838" actId="29295"/>
        <pc:sldMkLst>
          <pc:docMk/>
          <pc:sldMk cId="720946216" sldId="271"/>
        </pc:sldMkLst>
        <pc:spChg chg="del mod">
          <ac:chgData name="Taz In" userId="7fd91b8d48f2e8c7" providerId="LiveId" clId="{C34A6597-C03A-4425-B825-64BD7815EDA2}" dt="2024-03-12T19:27:40.098" v="807" actId="478"/>
          <ac:spMkLst>
            <pc:docMk/>
            <pc:sldMk cId="720946216" sldId="271"/>
            <ac:spMk id="2" creationId="{F2153DD3-C27C-457D-ADDD-066D01CB95CA}"/>
          </ac:spMkLst>
        </pc:spChg>
        <pc:spChg chg="mod">
          <ac:chgData name="Taz In" userId="7fd91b8d48f2e8c7" providerId="LiveId" clId="{C34A6597-C03A-4425-B825-64BD7815EDA2}" dt="2024-03-12T19:27:02.515" v="806" actId="1076"/>
          <ac:spMkLst>
            <pc:docMk/>
            <pc:sldMk cId="720946216" sldId="271"/>
            <ac:spMk id="5" creationId="{4AE4BA4F-4EF0-FA34-D9D2-CB834A3E5EC3}"/>
          </ac:spMkLst>
        </pc:spChg>
        <pc:spChg chg="add del mod">
          <ac:chgData name="Taz In" userId="7fd91b8d48f2e8c7" providerId="LiveId" clId="{C34A6597-C03A-4425-B825-64BD7815EDA2}" dt="2024-03-12T19:27:44.718" v="808" actId="478"/>
          <ac:spMkLst>
            <pc:docMk/>
            <pc:sldMk cId="720946216" sldId="271"/>
            <ac:spMk id="10" creationId="{89C97FC3-7211-91EA-D336-C2EBC1150274}"/>
          </ac:spMkLst>
        </pc:spChg>
        <pc:spChg chg="mod">
          <ac:chgData name="Taz In" userId="7fd91b8d48f2e8c7" providerId="LiveId" clId="{C34A6597-C03A-4425-B825-64BD7815EDA2}" dt="2024-03-12T19:27:45.825" v="809"/>
          <ac:spMkLst>
            <pc:docMk/>
            <pc:sldMk cId="720946216" sldId="271"/>
            <ac:spMk id="12" creationId="{6A3D4DEA-71C7-EE1D-057B-3C871110E8FE}"/>
          </ac:spMkLst>
        </pc:spChg>
        <pc:spChg chg="mod">
          <ac:chgData name="Taz In" userId="7fd91b8d48f2e8c7" providerId="LiveId" clId="{C34A6597-C03A-4425-B825-64BD7815EDA2}" dt="2024-03-12T19:27:45.825" v="809"/>
          <ac:spMkLst>
            <pc:docMk/>
            <pc:sldMk cId="720946216" sldId="271"/>
            <ac:spMk id="13" creationId="{3A72EC7E-64F4-A7B9-96D7-723D7CAA2058}"/>
          </ac:spMkLst>
        </pc:spChg>
        <pc:spChg chg="add mod">
          <ac:chgData name="Taz In" userId="7fd91b8d48f2e8c7" providerId="LiveId" clId="{C34A6597-C03A-4425-B825-64BD7815EDA2}" dt="2024-03-12T19:28:16.515" v="824" actId="20577"/>
          <ac:spMkLst>
            <pc:docMk/>
            <pc:sldMk cId="720946216" sldId="271"/>
            <ac:spMk id="14" creationId="{646EBD9F-4FC5-EC9C-0EF5-504405578DCA}"/>
          </ac:spMkLst>
        </pc:spChg>
        <pc:spChg chg="add del mod">
          <ac:chgData name="Taz In" userId="7fd91b8d48f2e8c7" providerId="LiveId" clId="{C34A6597-C03A-4425-B825-64BD7815EDA2}" dt="2024-03-12T19:28:33.513" v="826" actId="478"/>
          <ac:spMkLst>
            <pc:docMk/>
            <pc:sldMk cId="720946216" sldId="271"/>
            <ac:spMk id="15" creationId="{21BAE734-C690-368C-63FB-FC5CA446244D}"/>
          </ac:spMkLst>
        </pc:spChg>
        <pc:spChg chg="mod">
          <ac:chgData name="Taz In" userId="7fd91b8d48f2e8c7" providerId="LiveId" clId="{C34A6597-C03A-4425-B825-64BD7815EDA2}" dt="2024-03-12T19:27:02.515" v="806" actId="1076"/>
          <ac:spMkLst>
            <pc:docMk/>
            <pc:sldMk cId="720946216" sldId="271"/>
            <ac:spMk id="19" creationId="{ADC83AF8-A6B4-3628-0766-7747C1496588}"/>
          </ac:spMkLst>
        </pc:spChg>
        <pc:spChg chg="mod">
          <ac:chgData name="Taz In" userId="7fd91b8d48f2e8c7" providerId="LiveId" clId="{C34A6597-C03A-4425-B825-64BD7815EDA2}" dt="2024-03-12T19:27:02.515" v="806" actId="1076"/>
          <ac:spMkLst>
            <pc:docMk/>
            <pc:sldMk cId="720946216" sldId="271"/>
            <ac:spMk id="31" creationId="{3D098C8B-EB4C-2C3C-7FC1-97A64B7BC12F}"/>
          </ac:spMkLst>
        </pc:spChg>
        <pc:spChg chg="mod">
          <ac:chgData name="Taz In" userId="7fd91b8d48f2e8c7" providerId="LiveId" clId="{C34A6597-C03A-4425-B825-64BD7815EDA2}" dt="2024-03-12T19:27:02.515" v="806" actId="1076"/>
          <ac:spMkLst>
            <pc:docMk/>
            <pc:sldMk cId="720946216" sldId="271"/>
            <ac:spMk id="32" creationId="{4CDE17E9-780A-3B8F-7C36-51E7901E6FF1}"/>
          </ac:spMkLst>
        </pc:spChg>
        <pc:grpChg chg="mod">
          <ac:chgData name="Taz In" userId="7fd91b8d48f2e8c7" providerId="LiveId" clId="{C34A6597-C03A-4425-B825-64BD7815EDA2}" dt="2024-03-12T19:27:02.515" v="806" actId="1076"/>
          <ac:grpSpMkLst>
            <pc:docMk/>
            <pc:sldMk cId="720946216" sldId="271"/>
            <ac:grpSpMk id="6" creationId="{99AC473E-D047-2AE5-54FA-B339A91C338B}"/>
          </ac:grpSpMkLst>
        </pc:grpChg>
        <pc:grpChg chg="mod">
          <ac:chgData name="Taz In" userId="7fd91b8d48f2e8c7" providerId="LiveId" clId="{C34A6597-C03A-4425-B825-64BD7815EDA2}" dt="2024-03-12T19:27:02.515" v="806" actId="1076"/>
          <ac:grpSpMkLst>
            <pc:docMk/>
            <pc:sldMk cId="720946216" sldId="271"/>
            <ac:grpSpMk id="8" creationId="{BC8D8D97-D121-9FEF-D3EB-80EB92196C55}"/>
          </ac:grpSpMkLst>
        </pc:grpChg>
        <pc:grpChg chg="add mod">
          <ac:chgData name="Taz In" userId="7fd91b8d48f2e8c7" providerId="LiveId" clId="{C34A6597-C03A-4425-B825-64BD7815EDA2}" dt="2024-03-12T19:27:45.825" v="809"/>
          <ac:grpSpMkLst>
            <pc:docMk/>
            <pc:sldMk cId="720946216" sldId="271"/>
            <ac:grpSpMk id="11" creationId="{5A40AF59-52AC-7F9F-8F9F-DB8B1D5CDD01}"/>
          </ac:grpSpMkLst>
        </pc:grpChg>
        <pc:grpChg chg="mod">
          <ac:chgData name="Taz In" userId="7fd91b8d48f2e8c7" providerId="LiveId" clId="{C34A6597-C03A-4425-B825-64BD7815EDA2}" dt="2024-03-12T19:27:02.515" v="806" actId="1076"/>
          <ac:grpSpMkLst>
            <pc:docMk/>
            <pc:sldMk cId="720946216" sldId="271"/>
            <ac:grpSpMk id="21" creationId="{359F846F-7E5A-E71D-2450-E49543E9078E}"/>
          </ac:grpSpMkLst>
        </pc:grpChg>
        <pc:grpChg chg="mod">
          <ac:chgData name="Taz In" userId="7fd91b8d48f2e8c7" providerId="LiveId" clId="{C34A6597-C03A-4425-B825-64BD7815EDA2}" dt="2024-03-12T19:27:02.515" v="806" actId="1076"/>
          <ac:grpSpMkLst>
            <pc:docMk/>
            <pc:sldMk cId="720946216" sldId="271"/>
            <ac:grpSpMk id="28" creationId="{C21699CC-025A-2E0D-AAEB-7D4B46E610CA}"/>
          </ac:grpSpMkLst>
        </pc:grpChg>
        <pc:picChg chg="add mod ord">
          <ac:chgData name="Taz In" userId="7fd91b8d48f2e8c7" providerId="LiveId" clId="{C34A6597-C03A-4425-B825-64BD7815EDA2}" dt="2024-03-12T19:30:46.705" v="838" actId="29295"/>
          <ac:picMkLst>
            <pc:docMk/>
            <pc:sldMk cId="720946216" sldId="271"/>
            <ac:picMk id="17" creationId="{D36D331B-13A8-9517-1823-8BE648D3F732}"/>
          </ac:picMkLst>
        </pc:picChg>
      </pc:sldChg>
      <pc:sldChg chg="addSp modSp new mod">
        <pc:chgData name="Taz In" userId="7fd91b8d48f2e8c7" providerId="LiveId" clId="{C34A6597-C03A-4425-B825-64BD7815EDA2}" dt="2024-03-12T21:44:17.267" v="945"/>
        <pc:sldMkLst>
          <pc:docMk/>
          <pc:sldMk cId="3428830879" sldId="272"/>
        </pc:sldMkLst>
        <pc:spChg chg="add mod">
          <ac:chgData name="Taz In" userId="7fd91b8d48f2e8c7" providerId="LiveId" clId="{C34A6597-C03A-4425-B825-64BD7815EDA2}" dt="2024-03-12T21:37:58.914" v="934" actId="207"/>
          <ac:spMkLst>
            <pc:docMk/>
            <pc:sldMk cId="3428830879" sldId="272"/>
            <ac:spMk id="5" creationId="{D2FA0AE2-D283-3604-F46C-74577656FE54}"/>
          </ac:spMkLst>
        </pc:spChg>
        <pc:picChg chg="add mod">
          <ac:chgData name="Taz In" userId="7fd91b8d48f2e8c7" providerId="LiveId" clId="{C34A6597-C03A-4425-B825-64BD7815EDA2}" dt="2024-03-12T21:44:17.267" v="945"/>
          <ac:picMkLst>
            <pc:docMk/>
            <pc:sldMk cId="3428830879" sldId="272"/>
            <ac:picMk id="4" creationId="{8C319DFF-F392-3864-F99A-4BAE5151FAB4}"/>
          </ac:picMkLst>
        </pc:picChg>
        <pc:picChg chg="add mod">
          <ac:chgData name="Taz In" userId="7fd91b8d48f2e8c7" providerId="LiveId" clId="{C34A6597-C03A-4425-B825-64BD7815EDA2}" dt="2024-03-12T21:41:18.704" v="939"/>
          <ac:picMkLst>
            <pc:docMk/>
            <pc:sldMk cId="3428830879" sldId="272"/>
            <ac:picMk id="7" creationId="{43A8A58A-B427-BBC3-0731-8E0ECC99567B}"/>
          </ac:picMkLst>
        </pc:picChg>
        <pc:picChg chg="add mod">
          <ac:chgData name="Taz In" userId="7fd91b8d48f2e8c7" providerId="LiveId" clId="{C34A6597-C03A-4425-B825-64BD7815EDA2}" dt="2024-03-12T21:43:48.928" v="944" actId="1076"/>
          <ac:picMkLst>
            <pc:docMk/>
            <pc:sldMk cId="3428830879" sldId="272"/>
            <ac:picMk id="9" creationId="{6BF96B29-CBA5-9307-1989-BA135CD2770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0B7FD6-6B50-4C58-994F-82DC621427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5CC7F2D-6B16-4B88-A4F8-ABD5316B47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51DC69-60C3-4CF7-A135-6E702ECCE0F0}" type="datetimeFigureOut">
              <a:rPr lang="en-US" smtClean="0"/>
              <a:t>3/12/2024</a:t>
            </a:fld>
            <a:endParaRPr lang="en-US" dirty="0"/>
          </a:p>
        </p:txBody>
      </p:sp>
      <p:sp>
        <p:nvSpPr>
          <p:cNvPr id="4" name="Footer Placeholder 3">
            <a:extLst>
              <a:ext uri="{FF2B5EF4-FFF2-40B4-BE49-F238E27FC236}">
                <a16:creationId xmlns:a16="http://schemas.microsoft.com/office/drawing/2014/main" id="{F94CEF1E-1ACC-48D0-92B3-CB3D4FED50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F188B4-83B8-4C82-AFAC-DC1E415458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A9FFBD-F123-4881-BC93-591827BC61E0}" type="slidenum">
              <a:rPr lang="en-US" smtClean="0"/>
              <a:t>‹#›</a:t>
            </a:fld>
            <a:endParaRPr lang="en-US" dirty="0"/>
          </a:p>
        </p:txBody>
      </p:sp>
    </p:spTree>
    <p:extLst>
      <p:ext uri="{BB962C8B-B14F-4D97-AF65-F5344CB8AC3E}">
        <p14:creationId xmlns:p14="http://schemas.microsoft.com/office/powerpoint/2010/main" val="1736621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3EC7B-6C72-4FBB-87DF-2BD2CB7DC1E6}" type="datetimeFigureOut">
              <a:rPr lang="en-US" smtClean="0"/>
              <a:t>3/12/2024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2A795-6F94-4A96-B820-B9038480D048}" type="slidenum">
              <a:rPr lang="en-US" smtClean="0"/>
              <a:t>‹#›</a:t>
            </a:fld>
            <a:endParaRPr lang="en-US" dirty="0"/>
          </a:p>
        </p:txBody>
      </p:sp>
    </p:spTree>
    <p:extLst>
      <p:ext uri="{BB962C8B-B14F-4D97-AF65-F5344CB8AC3E}">
        <p14:creationId xmlns:p14="http://schemas.microsoft.com/office/powerpoint/2010/main" val="96649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Are your classroom colors different than what you see in this template? That’s OK! Click on Design -&gt; Variants (the down arrow) -&gt; Pick the color scheme that works for you!</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Feel free to change any “You will…” and “I will…” statements to ensure they align with your classroom procedures and rules!</a:t>
            </a:r>
          </a:p>
        </p:txBody>
      </p:sp>
      <p:sp>
        <p:nvSpPr>
          <p:cNvPr id="4" name="Slide Number Placeholder 3"/>
          <p:cNvSpPr>
            <a:spLocks noGrp="1"/>
          </p:cNvSpPr>
          <p:nvPr>
            <p:ph type="sldNum" sz="quarter" idx="10"/>
          </p:nvPr>
        </p:nvSpPr>
        <p:spPr/>
        <p:txBody>
          <a:bodyPr/>
          <a:lstStyle/>
          <a:p>
            <a:fld id="{B262A795-6F94-4A96-B820-B9038480D048}" type="slidenum">
              <a:rPr lang="en-US" smtClean="0"/>
              <a:t>1</a:t>
            </a:fld>
            <a:endParaRPr lang="en-US" dirty="0"/>
          </a:p>
        </p:txBody>
      </p:sp>
    </p:spTree>
    <p:extLst>
      <p:ext uri="{BB962C8B-B14F-4D97-AF65-F5344CB8AC3E}">
        <p14:creationId xmlns:p14="http://schemas.microsoft.com/office/powerpoint/2010/main" val="364254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b="1" dirty="0">
                <a:effectLst/>
                <a:latin typeface="Aptos" panose="020B0004020202020204" pitchFamily="34" charset="0"/>
                <a:ea typeface="Aptos" panose="020B0004020202020204" pitchFamily="34" charset="0"/>
                <a:cs typeface="Times New Roman" panose="02020603050405020304" pitchFamily="18" charset="0"/>
              </a:rPr>
              <a:t>Learning from Data</a:t>
            </a:r>
            <a:r>
              <a:rPr lang="en-CA" sz="1800" dirty="0">
                <a:effectLst/>
                <a:latin typeface="Aptos" panose="020B0004020202020204" pitchFamily="34" charset="0"/>
                <a:ea typeface="Aptos" panose="020B0004020202020204" pitchFamily="34" charset="0"/>
                <a:cs typeface="Times New Roman" panose="02020603050405020304" pitchFamily="18" charset="0"/>
              </a:rPr>
              <a:t>: ANNs have the ability to learn and model non-linear and complex relationships between inputs and outputs. This makes them highly effective for modeling complex patterns in data, which might not be feasible with traditional statistical models.</a:t>
            </a:r>
          </a:p>
          <a:p>
            <a:pPr>
              <a:lnSpc>
                <a:spcPct val="107000"/>
              </a:lnSpc>
              <a:spcAft>
                <a:spcPts val="800"/>
              </a:spcAft>
            </a:pPr>
            <a:r>
              <a:rPr lang="en-CA" sz="1800" b="1" dirty="0">
                <a:effectLst/>
                <a:latin typeface="Aptos" panose="020B0004020202020204" pitchFamily="34" charset="0"/>
                <a:ea typeface="Aptos" panose="020B0004020202020204" pitchFamily="34" charset="0"/>
                <a:cs typeface="Times New Roman" panose="02020603050405020304" pitchFamily="18" charset="0"/>
              </a:rPr>
              <a:t>understanding complex patterns:</a:t>
            </a:r>
            <a:r>
              <a:rPr lang="en-CA" sz="1800" dirty="0">
                <a:effectLst/>
                <a:latin typeface="Aptos" panose="020B0004020202020204" pitchFamily="34" charset="0"/>
                <a:ea typeface="Aptos" panose="020B0004020202020204" pitchFamily="34" charset="0"/>
                <a:cs typeface="Times New Roman" panose="02020603050405020304" pitchFamily="18" charset="0"/>
              </a:rPr>
              <a:t> What makes ANNs special is their knack for understanding complex patterns in data. They can break down these patterns into smaller parts, making it easier to understand them. This is useful when the connections between different things in the data are complicated and can't be explained by simple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effectLst/>
                <a:latin typeface="Aptos" panose="020B0004020202020204" pitchFamily="34" charset="0"/>
                <a:ea typeface="Aptos" panose="020B0004020202020204" pitchFamily="34" charset="0"/>
                <a:cs typeface="Times New Roman" panose="02020603050405020304" pitchFamily="18" charset="0"/>
              </a:rPr>
              <a:t>Parallel Processing</a:t>
            </a:r>
            <a:r>
              <a:rPr lang="en-CA" sz="1200" dirty="0">
                <a:effectLst/>
                <a:latin typeface="Aptos" panose="020B0004020202020204" pitchFamily="34" charset="0"/>
                <a:ea typeface="Aptos" panose="020B0004020202020204" pitchFamily="34" charset="0"/>
                <a:cs typeface="Times New Roman" panose="02020603050405020304" pitchFamily="18" charset="0"/>
              </a:rPr>
              <a:t>: They are inherently suited for parallel processing, which can significantly speed up their training and inference times, especially when implemented on modern hardware architectures like GPUs.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effectLst/>
                <a:latin typeface="Aptos" panose="020B0004020202020204" pitchFamily="34" charset="0"/>
                <a:ea typeface="Aptos" panose="020B0004020202020204" pitchFamily="34" charset="0"/>
                <a:cs typeface="Times New Roman" panose="02020603050405020304" pitchFamily="18" charset="0"/>
              </a:rPr>
              <a:t>Continuous Improvement</a:t>
            </a:r>
            <a:r>
              <a:rPr lang="en-CA" sz="1200" dirty="0">
                <a:effectLst/>
                <a:latin typeface="Aptos" panose="020B0004020202020204" pitchFamily="34" charset="0"/>
                <a:ea typeface="Aptos" panose="020B0004020202020204" pitchFamily="34" charset="0"/>
                <a:cs typeface="Times New Roman" panose="02020603050405020304" pitchFamily="18" charset="0"/>
              </a:rPr>
              <a:t>: As more data becomes available, ANNs can be retrained or fine-tuned, allowing them to improve over time. </a:t>
            </a:r>
            <a:r>
              <a:rPr lang="en-CA" sz="1200">
                <a:effectLst/>
                <a:latin typeface="Aptos" panose="020B0004020202020204" pitchFamily="34" charset="0"/>
                <a:ea typeface="Aptos" panose="020B0004020202020204" pitchFamily="34" charset="0"/>
                <a:cs typeface="Times New Roman" panose="02020603050405020304" pitchFamily="18" charset="0"/>
              </a:rPr>
              <a:t>This property is particularly valuable in dynamically changing environments or applications where new data are constantly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B262A795-6F94-4A96-B820-B9038480D048}" type="slidenum">
              <a:rPr lang="en-US" smtClean="0"/>
              <a:t>5</a:t>
            </a:fld>
            <a:endParaRPr lang="en-US" dirty="0"/>
          </a:p>
        </p:txBody>
      </p:sp>
    </p:spTree>
    <p:extLst>
      <p:ext uri="{BB962C8B-B14F-4D97-AF65-F5344CB8AC3E}">
        <p14:creationId xmlns:p14="http://schemas.microsoft.com/office/powerpoint/2010/main" val="141760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BC3ACA6-FA83-4591-88C3-0BCBAE2BFD11}" type="datetime1">
              <a:rPr lang="en-US" smtClean="0"/>
              <a:t>3/12/2024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78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4E78CB-4ABC-4FE1-8196-BA21666B4D5F}"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7245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0F46C-935E-46D0-AB31-41A51EF86515}"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221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D2018-E14E-40A9-B0BE-6DF3561DBBC8}"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528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44BE60-9ABB-4D03-884B-B3977AC1819A}"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076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74DD47-5DD5-4C3C-BE2A-9431724B8EB0}"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452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E6EFF5-9AC3-4819-809D-54FEDB776C3C}" type="datetime1">
              <a:rPr lang="en-US" smtClean="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800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826B32-018E-4AA3-9471-9E562C29B2D2}" type="datetime1">
              <a:rPr lang="en-US" smtClean="0"/>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527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7733-8AD3-4B1F-9EB5-D9568C0FE269}" type="datetime1">
              <a:rPr lang="en-US" smtClean="0"/>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02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552848-2EDD-4E51-BCB1-A2DB105F7DFD}"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5246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36FE38-9172-4A90-A592-0FECDB65B879}"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507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FF5E0C0-1781-447D-AE74-C2B2670036D1}" type="datetime1">
              <a:rPr lang="en-US" smtClean="0"/>
              <a:t>3/12/2024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76196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F489-B701-4C74-9747-27C8656A89CC}"/>
              </a:ext>
            </a:extLst>
          </p:cNvPr>
          <p:cNvSpPr>
            <a:spLocks noGrp="1"/>
          </p:cNvSpPr>
          <p:nvPr>
            <p:ph type="ctrTitle"/>
          </p:nvPr>
        </p:nvSpPr>
        <p:spPr/>
        <p:txBody>
          <a:bodyPr>
            <a:normAutofit/>
          </a:bodyPr>
          <a:lstStyle/>
          <a:p>
            <a:r>
              <a:rPr lang="en-US" dirty="0">
                <a:latin typeface="Rockwell" panose="02060603020205020403" pitchFamily="18" charset="0"/>
              </a:rPr>
              <a:t>Energy Consumption Prediction</a:t>
            </a:r>
          </a:p>
        </p:txBody>
      </p:sp>
      <p:sp>
        <p:nvSpPr>
          <p:cNvPr id="3" name="Subtitle 2">
            <a:extLst>
              <a:ext uri="{FF2B5EF4-FFF2-40B4-BE49-F238E27FC236}">
                <a16:creationId xmlns:a16="http://schemas.microsoft.com/office/drawing/2014/main" id="{6D699F35-1401-4ECD-9F96-7017DB9FA104}"/>
              </a:ext>
            </a:extLst>
          </p:cNvPr>
          <p:cNvSpPr>
            <a:spLocks noGrp="1"/>
          </p:cNvSpPr>
          <p:nvPr>
            <p:ph type="subTitle" idx="1"/>
          </p:nvPr>
        </p:nvSpPr>
        <p:spPr/>
        <p:txBody>
          <a:bodyPr/>
          <a:lstStyle/>
          <a:p>
            <a:r>
              <a:rPr lang="en-US" dirty="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rPr>
              <a:t>Tanzila Nasrin Tazin [ID-200488998]</a:t>
            </a:r>
          </a:p>
          <a:p>
            <a:r>
              <a:rPr lang="en-US" dirty="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rPr>
              <a:t>CS 718 &amp; 719 Data Science Project</a:t>
            </a:r>
          </a:p>
        </p:txBody>
      </p:sp>
    </p:spTree>
    <p:extLst>
      <p:ext uri="{BB962C8B-B14F-4D97-AF65-F5344CB8AC3E}">
        <p14:creationId xmlns:p14="http://schemas.microsoft.com/office/powerpoint/2010/main" val="616906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EEE703-1CC2-3D00-5FBF-83F1520AE30A}"/>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4" name="Picture 3" descr="A thank you card with a landscape and a windmill&#10;&#10;Description automatically generated">
            <a:extLst>
              <a:ext uri="{FF2B5EF4-FFF2-40B4-BE49-F238E27FC236}">
                <a16:creationId xmlns:a16="http://schemas.microsoft.com/office/drawing/2014/main" id="{8C319DFF-F392-3864-F99A-4BAE5151FAB4}"/>
              </a:ext>
            </a:extLst>
          </p:cNvPr>
          <p:cNvPicPr>
            <a:picLocks noChangeAspect="1"/>
          </p:cNvPicPr>
          <p:nvPr/>
        </p:nvPicPr>
        <p:blipFill>
          <a:blip r:embed="rId2">
            <a:alphaModFix amt="70000"/>
            <a:duotone>
              <a:prstClr val="black"/>
              <a:schemeClr val="accent2">
                <a:tint val="45000"/>
                <a:satMod val="400000"/>
              </a:schemeClr>
            </a:duotone>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2FA0AE2-D283-3604-F46C-74577656FE54}"/>
              </a:ext>
            </a:extLst>
          </p:cNvPr>
          <p:cNvSpPr/>
          <p:nvPr/>
        </p:nvSpPr>
        <p:spPr>
          <a:xfrm>
            <a:off x="4145280" y="1930400"/>
            <a:ext cx="3728720" cy="640080"/>
          </a:xfrm>
          <a:prstGeom prst="rect">
            <a:avLst/>
          </a:prstGeom>
          <a:solidFill>
            <a:srgbClr val="B7DC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descr="A blue and white text on a black background&#10;&#10;Description automatically generated">
            <a:extLst>
              <a:ext uri="{FF2B5EF4-FFF2-40B4-BE49-F238E27FC236}">
                <a16:creationId xmlns:a16="http://schemas.microsoft.com/office/drawing/2014/main" id="{6BF96B29-CBA5-9307-1989-BA135CD2770A}"/>
              </a:ext>
            </a:extLst>
          </p:cNvPr>
          <p:cNvPicPr>
            <a:picLocks noChangeAspect="1"/>
          </p:cNvPicPr>
          <p:nvPr/>
        </p:nvPicPr>
        <p:blipFill>
          <a:blip r:embed="rId3"/>
          <a:stretch>
            <a:fillRect/>
          </a:stretch>
        </p:blipFill>
        <p:spPr>
          <a:xfrm>
            <a:off x="2354250" y="1000638"/>
            <a:ext cx="7933526" cy="2499604"/>
          </a:xfrm>
          <a:prstGeom prst="rect">
            <a:avLst/>
          </a:prstGeom>
        </p:spPr>
      </p:pic>
    </p:spTree>
    <p:extLst>
      <p:ext uri="{BB962C8B-B14F-4D97-AF65-F5344CB8AC3E}">
        <p14:creationId xmlns:p14="http://schemas.microsoft.com/office/powerpoint/2010/main" val="3428830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620938" y="196430"/>
            <a:ext cx="9875520" cy="1356360"/>
          </a:xfrm>
        </p:spPr>
        <p:txBody>
          <a:bodyPr/>
          <a:lstStyle/>
          <a:p>
            <a:r>
              <a:rPr lang="en-US" dirty="0">
                <a:latin typeface="Rockwell" panose="02060603020205020403" pitchFamily="18" charset="0"/>
              </a:rPr>
              <a:t>Overview</a:t>
            </a:r>
          </a:p>
        </p:txBody>
      </p:sp>
      <p:sp>
        <p:nvSpPr>
          <p:cNvPr id="3" name="Slide Number Placeholder 2">
            <a:extLst>
              <a:ext uri="{FF2B5EF4-FFF2-40B4-BE49-F238E27FC236}">
                <a16:creationId xmlns:a16="http://schemas.microsoft.com/office/drawing/2014/main" id="{6911E657-DA90-3353-1CC1-711076E3A2B1}"/>
              </a:ext>
            </a:extLst>
          </p:cNvPr>
          <p:cNvSpPr>
            <a:spLocks noGrp="1"/>
          </p:cNvSpPr>
          <p:nvPr>
            <p:ph type="sldNum" sz="quarter" idx="12"/>
          </p:nvPr>
        </p:nvSpPr>
        <p:spPr>
          <a:xfrm>
            <a:off x="7252540" y="4133394"/>
            <a:ext cx="1706217" cy="365125"/>
          </a:xfrm>
          <a:solidFill>
            <a:srgbClr val="4A66AC"/>
          </a:solidFill>
        </p:spPr>
        <p:txBody>
          <a:bodyPr/>
          <a:lstStyle/>
          <a:p>
            <a:fld id="{6D22F896-40B5-4ADD-8801-0D06FADFA095}" type="slidenum">
              <a:rPr lang="en-US" sz="2400" smtClean="0"/>
              <a:t>2</a:t>
            </a:fld>
            <a:endParaRPr lang="en-US" sz="2400" dirty="0"/>
          </a:p>
        </p:txBody>
      </p:sp>
      <p:grpSp>
        <p:nvGrpSpPr>
          <p:cNvPr id="8" name="Group 7">
            <a:extLst>
              <a:ext uri="{FF2B5EF4-FFF2-40B4-BE49-F238E27FC236}">
                <a16:creationId xmlns:a16="http://schemas.microsoft.com/office/drawing/2014/main" id="{71808093-D2C3-22B3-D2AA-7DF5FD84A07C}"/>
              </a:ext>
            </a:extLst>
          </p:cNvPr>
          <p:cNvGrpSpPr/>
          <p:nvPr/>
        </p:nvGrpSpPr>
        <p:grpSpPr>
          <a:xfrm>
            <a:off x="5120640" y="1392891"/>
            <a:ext cx="876116" cy="1180019"/>
            <a:chOff x="0" y="-19812"/>
            <a:chExt cx="1474216" cy="2444877"/>
          </a:xfrm>
          <a:solidFill>
            <a:srgbClr val="4A66AC"/>
          </a:solidFill>
        </p:grpSpPr>
        <p:sp>
          <p:nvSpPr>
            <p:cNvPr id="15" name="Freeform 11">
              <a:extLst>
                <a:ext uri="{FF2B5EF4-FFF2-40B4-BE49-F238E27FC236}">
                  <a16:creationId xmlns:a16="http://schemas.microsoft.com/office/drawing/2014/main" id="{1210EF60-A5DB-1CF4-D2FF-248EC6F4729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CA" sz="2400"/>
            </a:p>
          </p:txBody>
        </p:sp>
      </p:grpSp>
      <p:grpSp>
        <p:nvGrpSpPr>
          <p:cNvPr id="9" name="Group 8">
            <a:extLst>
              <a:ext uri="{FF2B5EF4-FFF2-40B4-BE49-F238E27FC236}">
                <a16:creationId xmlns:a16="http://schemas.microsoft.com/office/drawing/2014/main" id="{CBA020D1-7F72-09AB-75CE-9E8147112F3F}"/>
              </a:ext>
            </a:extLst>
          </p:cNvPr>
          <p:cNvGrpSpPr/>
          <p:nvPr/>
        </p:nvGrpSpPr>
        <p:grpSpPr>
          <a:xfrm>
            <a:off x="5261180" y="1718177"/>
            <a:ext cx="285798" cy="529446"/>
            <a:chOff x="0" y="-32385"/>
            <a:chExt cx="446659" cy="842137"/>
          </a:xfrm>
          <a:solidFill>
            <a:srgbClr val="4A66AC"/>
          </a:solidFill>
        </p:grpSpPr>
        <p:sp>
          <p:nvSpPr>
            <p:cNvPr id="14" name="Freeform 13">
              <a:extLst>
                <a:ext uri="{FF2B5EF4-FFF2-40B4-BE49-F238E27FC236}">
                  <a16:creationId xmlns:a16="http://schemas.microsoft.com/office/drawing/2014/main" id="{A84716C9-A2DE-C14E-8FC4-1CB1A3BC48EB}"/>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grpFill/>
          </p:spPr>
          <p:txBody>
            <a:bodyPr/>
            <a:lstStyle/>
            <a:p>
              <a:endParaRPr lang="en-CA" sz="2400"/>
            </a:p>
          </p:txBody>
        </p:sp>
      </p:grpSp>
      <p:grpSp>
        <p:nvGrpSpPr>
          <p:cNvPr id="10" name="Group 9">
            <a:extLst>
              <a:ext uri="{FF2B5EF4-FFF2-40B4-BE49-F238E27FC236}">
                <a16:creationId xmlns:a16="http://schemas.microsoft.com/office/drawing/2014/main" id="{074CC170-91DE-0EE4-D9C0-32CCA7E5FC27}"/>
              </a:ext>
            </a:extLst>
          </p:cNvPr>
          <p:cNvGrpSpPr/>
          <p:nvPr/>
        </p:nvGrpSpPr>
        <p:grpSpPr>
          <a:xfrm>
            <a:off x="5577839" y="1526430"/>
            <a:ext cx="4513611" cy="971327"/>
            <a:chOff x="0" y="0"/>
            <a:chExt cx="7431151" cy="1963166"/>
          </a:xfrm>
          <a:solidFill>
            <a:srgbClr val="4A66AC"/>
          </a:solidFill>
        </p:grpSpPr>
        <p:sp>
          <p:nvSpPr>
            <p:cNvPr id="13" name="Freeform 15">
              <a:extLst>
                <a:ext uri="{FF2B5EF4-FFF2-40B4-BE49-F238E27FC236}">
                  <a16:creationId xmlns:a16="http://schemas.microsoft.com/office/drawing/2014/main" id="{EA9898E4-0360-8C70-20BD-96F224AF78A3}"/>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grpFill/>
          </p:spPr>
          <p:txBody>
            <a:bodyPr/>
            <a:lstStyle/>
            <a:p>
              <a:endParaRPr lang="en-CA"/>
            </a:p>
          </p:txBody>
        </p:sp>
      </p:grpSp>
      <p:sp>
        <p:nvSpPr>
          <p:cNvPr id="11" name="Freeform 22">
            <a:extLst>
              <a:ext uri="{FF2B5EF4-FFF2-40B4-BE49-F238E27FC236}">
                <a16:creationId xmlns:a16="http://schemas.microsoft.com/office/drawing/2014/main" id="{F11AA7B1-B422-62E2-AE10-BF270ACBA528}"/>
              </a:ext>
            </a:extLst>
          </p:cNvPr>
          <p:cNvSpPr/>
          <p:nvPr/>
        </p:nvSpPr>
        <p:spPr>
          <a:xfrm>
            <a:off x="6207072" y="1625354"/>
            <a:ext cx="675938" cy="790647"/>
          </a:xfrm>
          <a:custGeom>
            <a:avLst/>
            <a:gdLst/>
            <a:ahLst/>
            <a:cxnLst/>
            <a:rect l="l" t="t" r="r" b="b"/>
            <a:pathLst>
              <a:path w="847584" h="1009028">
                <a:moveTo>
                  <a:pt x="0" y="0"/>
                </a:moveTo>
                <a:lnTo>
                  <a:pt x="847584" y="0"/>
                </a:lnTo>
                <a:lnTo>
                  <a:pt x="847584" y="1009028"/>
                </a:lnTo>
                <a:lnTo>
                  <a:pt x="0" y="1009028"/>
                </a:lnTo>
                <a:lnTo>
                  <a:pt x="0" y="0"/>
                </a:lnTo>
                <a:close/>
              </a:path>
            </a:pathLst>
          </a:custGeom>
          <a:solidFill>
            <a:srgbClr val="4A66AC"/>
          </a:solidFill>
        </p:spPr>
        <p:txBody>
          <a:bodyPr/>
          <a:lstStyle/>
          <a:p>
            <a:endParaRPr lang="en-CA" sz="2400"/>
          </a:p>
        </p:txBody>
      </p:sp>
      <p:sp>
        <p:nvSpPr>
          <p:cNvPr id="12" name="TextBox 39">
            <a:extLst>
              <a:ext uri="{FF2B5EF4-FFF2-40B4-BE49-F238E27FC236}">
                <a16:creationId xmlns:a16="http://schemas.microsoft.com/office/drawing/2014/main" id="{DE03DA2B-5F2F-5752-0BBA-90246AF601F0}"/>
              </a:ext>
            </a:extLst>
          </p:cNvPr>
          <p:cNvSpPr txBox="1"/>
          <p:nvPr/>
        </p:nvSpPr>
        <p:spPr>
          <a:xfrm>
            <a:off x="6253183" y="1869158"/>
            <a:ext cx="3524202" cy="273601"/>
          </a:xfrm>
          <a:prstGeom prst="rect">
            <a:avLst/>
          </a:prstGeom>
          <a:solidFill>
            <a:srgbClr val="4A66AC"/>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just">
              <a:lnSpc>
                <a:spcPts val="2012"/>
              </a:lnSpc>
              <a:spcBef>
                <a:spcPct val="0"/>
              </a:spcBef>
            </a:pPr>
            <a:r>
              <a:rPr lang="en-CA" sz="2400" b="1" spc="142" dirty="0">
                <a:solidFill>
                  <a:schemeClr val="bg1"/>
                </a:solidFill>
                <a:latin typeface="Calibri" panose="020F0502020204030204" pitchFamily="34" charset="0"/>
                <a:ea typeface="Calibri" panose="020F0502020204030204" pitchFamily="34" charset="0"/>
                <a:cs typeface="Calibri" panose="020F0502020204030204" pitchFamily="34" charset="0"/>
              </a:rPr>
              <a:t>Motivation</a:t>
            </a:r>
            <a:endParaRPr lang="en-US" sz="2400" b="1" spc="142"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81689499-791B-A9AB-D90C-9C82E7FD5D5B}"/>
              </a:ext>
            </a:extLst>
          </p:cNvPr>
          <p:cNvGrpSpPr/>
          <p:nvPr/>
        </p:nvGrpSpPr>
        <p:grpSpPr>
          <a:xfrm rot="10800000">
            <a:off x="7044782" y="2521462"/>
            <a:ext cx="876116" cy="1180019"/>
            <a:chOff x="0" y="-19812"/>
            <a:chExt cx="1474216" cy="2444877"/>
          </a:xfrm>
          <a:solidFill>
            <a:srgbClr val="4A66AC"/>
          </a:solidFill>
        </p:grpSpPr>
        <p:sp>
          <p:nvSpPr>
            <p:cNvPr id="17" name="Freeform 11">
              <a:extLst>
                <a:ext uri="{FF2B5EF4-FFF2-40B4-BE49-F238E27FC236}">
                  <a16:creationId xmlns:a16="http://schemas.microsoft.com/office/drawing/2014/main" id="{CD5327C1-7FC5-330B-477F-9136FA9D11F7}"/>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CA" sz="2400"/>
            </a:p>
          </p:txBody>
        </p:sp>
      </p:grpSp>
      <p:grpSp>
        <p:nvGrpSpPr>
          <p:cNvPr id="18" name="Group 17">
            <a:extLst>
              <a:ext uri="{FF2B5EF4-FFF2-40B4-BE49-F238E27FC236}">
                <a16:creationId xmlns:a16="http://schemas.microsoft.com/office/drawing/2014/main" id="{1FCE08F2-CF63-2BEB-3B39-7820C40B6B4A}"/>
              </a:ext>
            </a:extLst>
          </p:cNvPr>
          <p:cNvGrpSpPr/>
          <p:nvPr/>
        </p:nvGrpSpPr>
        <p:grpSpPr>
          <a:xfrm rot="10800000">
            <a:off x="7466924" y="2846748"/>
            <a:ext cx="285798" cy="529446"/>
            <a:chOff x="0" y="-32385"/>
            <a:chExt cx="446659" cy="842137"/>
          </a:xfrm>
          <a:solidFill>
            <a:srgbClr val="4A66AC"/>
          </a:solidFill>
        </p:grpSpPr>
        <p:sp>
          <p:nvSpPr>
            <p:cNvPr id="19" name="Freeform 13">
              <a:extLst>
                <a:ext uri="{FF2B5EF4-FFF2-40B4-BE49-F238E27FC236}">
                  <a16:creationId xmlns:a16="http://schemas.microsoft.com/office/drawing/2014/main" id="{D5C922B9-F608-AFEF-B4B6-382763AB0154}"/>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grpFill/>
          </p:spPr>
          <p:txBody>
            <a:bodyPr/>
            <a:lstStyle/>
            <a:p>
              <a:endParaRPr lang="en-CA" sz="2400"/>
            </a:p>
          </p:txBody>
        </p:sp>
      </p:grpSp>
      <p:grpSp>
        <p:nvGrpSpPr>
          <p:cNvPr id="20" name="Group 19">
            <a:extLst>
              <a:ext uri="{FF2B5EF4-FFF2-40B4-BE49-F238E27FC236}">
                <a16:creationId xmlns:a16="http://schemas.microsoft.com/office/drawing/2014/main" id="{02AFC1CA-2480-1D63-3345-6532E1D85C99}"/>
              </a:ext>
            </a:extLst>
          </p:cNvPr>
          <p:cNvGrpSpPr/>
          <p:nvPr/>
        </p:nvGrpSpPr>
        <p:grpSpPr>
          <a:xfrm rot="10800000">
            <a:off x="3158441" y="2678371"/>
            <a:ext cx="4267200" cy="889571"/>
            <a:chOff x="0" y="0"/>
            <a:chExt cx="7431151" cy="1963166"/>
          </a:xfrm>
          <a:solidFill>
            <a:srgbClr val="4A66AC"/>
          </a:solidFill>
        </p:grpSpPr>
        <p:sp>
          <p:nvSpPr>
            <p:cNvPr id="21" name="Freeform 15">
              <a:extLst>
                <a:ext uri="{FF2B5EF4-FFF2-40B4-BE49-F238E27FC236}">
                  <a16:creationId xmlns:a16="http://schemas.microsoft.com/office/drawing/2014/main" id="{45E72C8D-8B93-17E7-F56F-B97FA2492F28}"/>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grpFill/>
          </p:spPr>
          <p:txBody>
            <a:bodyPr/>
            <a:lstStyle/>
            <a:p>
              <a:endParaRPr lang="en-CA" sz="2400"/>
            </a:p>
          </p:txBody>
        </p:sp>
      </p:grpSp>
      <p:sp>
        <p:nvSpPr>
          <p:cNvPr id="22" name="Freeform 22">
            <a:extLst>
              <a:ext uri="{FF2B5EF4-FFF2-40B4-BE49-F238E27FC236}">
                <a16:creationId xmlns:a16="http://schemas.microsoft.com/office/drawing/2014/main" id="{3E2A4692-197D-F5D9-3929-D9D7D7646D31}"/>
              </a:ext>
            </a:extLst>
          </p:cNvPr>
          <p:cNvSpPr/>
          <p:nvPr/>
        </p:nvSpPr>
        <p:spPr>
          <a:xfrm rot="10800000">
            <a:off x="3807612" y="2765610"/>
            <a:ext cx="675938" cy="790647"/>
          </a:xfrm>
          <a:custGeom>
            <a:avLst/>
            <a:gdLst/>
            <a:ahLst/>
            <a:cxnLst/>
            <a:rect l="l" t="t" r="r" b="b"/>
            <a:pathLst>
              <a:path w="847584" h="1009028">
                <a:moveTo>
                  <a:pt x="0" y="0"/>
                </a:moveTo>
                <a:lnTo>
                  <a:pt x="847584" y="0"/>
                </a:lnTo>
                <a:lnTo>
                  <a:pt x="847584" y="1009028"/>
                </a:lnTo>
                <a:lnTo>
                  <a:pt x="0" y="1009028"/>
                </a:lnTo>
                <a:lnTo>
                  <a:pt x="0" y="0"/>
                </a:lnTo>
                <a:close/>
              </a:path>
            </a:pathLst>
          </a:custGeom>
          <a:solidFill>
            <a:srgbClr val="4A66AC"/>
          </a:solidFill>
        </p:spPr>
        <p:txBody>
          <a:bodyPr/>
          <a:lstStyle/>
          <a:p>
            <a:endParaRPr lang="en-CA" sz="2400"/>
          </a:p>
        </p:txBody>
      </p:sp>
      <p:sp>
        <p:nvSpPr>
          <p:cNvPr id="23" name="TextBox 39">
            <a:extLst>
              <a:ext uri="{FF2B5EF4-FFF2-40B4-BE49-F238E27FC236}">
                <a16:creationId xmlns:a16="http://schemas.microsoft.com/office/drawing/2014/main" id="{46B32358-BD0C-E090-FEB0-DE2949F8BDC5}"/>
              </a:ext>
            </a:extLst>
          </p:cNvPr>
          <p:cNvSpPr txBox="1"/>
          <p:nvPr/>
        </p:nvSpPr>
        <p:spPr>
          <a:xfrm>
            <a:off x="4217488" y="3011972"/>
            <a:ext cx="1461620" cy="273601"/>
          </a:xfrm>
          <a:prstGeom prst="rect">
            <a:avLst/>
          </a:prstGeom>
          <a:solidFill>
            <a:srgbClr val="4A66AC"/>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just">
              <a:lnSpc>
                <a:spcPts val="2012"/>
              </a:lnSpc>
              <a:spcBef>
                <a:spcPct val="0"/>
              </a:spcBef>
            </a:pPr>
            <a:r>
              <a:rPr lang="en-CA" sz="2400" b="1" dirty="0">
                <a:solidFill>
                  <a:schemeClr val="bg1"/>
                </a:solidFill>
              </a:rPr>
              <a:t>Objectives</a:t>
            </a:r>
            <a:endParaRPr lang="en-US" sz="2400" b="1" spc="142"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F77C3F78-E225-62C7-93EB-7228F02BD922}"/>
              </a:ext>
            </a:extLst>
          </p:cNvPr>
          <p:cNvGrpSpPr/>
          <p:nvPr/>
        </p:nvGrpSpPr>
        <p:grpSpPr>
          <a:xfrm>
            <a:off x="5120640" y="3748005"/>
            <a:ext cx="876116" cy="1180019"/>
            <a:chOff x="0" y="-19812"/>
            <a:chExt cx="1474216" cy="2444877"/>
          </a:xfrm>
          <a:solidFill>
            <a:srgbClr val="4A66AC"/>
          </a:solidFill>
        </p:grpSpPr>
        <p:sp>
          <p:nvSpPr>
            <p:cNvPr id="25" name="Freeform 11">
              <a:extLst>
                <a:ext uri="{FF2B5EF4-FFF2-40B4-BE49-F238E27FC236}">
                  <a16:creationId xmlns:a16="http://schemas.microsoft.com/office/drawing/2014/main" id="{DE23E7B5-0E96-BED3-18EB-19B4F56990D8}"/>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CA" sz="2400"/>
            </a:p>
          </p:txBody>
        </p:sp>
      </p:grpSp>
      <p:grpSp>
        <p:nvGrpSpPr>
          <p:cNvPr id="26" name="Group 25">
            <a:extLst>
              <a:ext uri="{FF2B5EF4-FFF2-40B4-BE49-F238E27FC236}">
                <a16:creationId xmlns:a16="http://schemas.microsoft.com/office/drawing/2014/main" id="{12B4D0DC-A98B-DEB2-0F2C-8999C9618412}"/>
              </a:ext>
            </a:extLst>
          </p:cNvPr>
          <p:cNvGrpSpPr/>
          <p:nvPr/>
        </p:nvGrpSpPr>
        <p:grpSpPr>
          <a:xfrm>
            <a:off x="5299428" y="4073291"/>
            <a:ext cx="285798" cy="529446"/>
            <a:chOff x="0" y="-32385"/>
            <a:chExt cx="446659" cy="842137"/>
          </a:xfrm>
          <a:solidFill>
            <a:srgbClr val="4A66AC"/>
          </a:solidFill>
        </p:grpSpPr>
        <p:sp>
          <p:nvSpPr>
            <p:cNvPr id="27" name="Freeform 13">
              <a:extLst>
                <a:ext uri="{FF2B5EF4-FFF2-40B4-BE49-F238E27FC236}">
                  <a16:creationId xmlns:a16="http://schemas.microsoft.com/office/drawing/2014/main" id="{E4E1B649-EE20-593A-D3FB-90052CCDD4E7}"/>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grpFill/>
          </p:spPr>
          <p:txBody>
            <a:bodyPr/>
            <a:lstStyle/>
            <a:p>
              <a:endParaRPr lang="en-CA" sz="2400"/>
            </a:p>
          </p:txBody>
        </p:sp>
      </p:grpSp>
      <p:grpSp>
        <p:nvGrpSpPr>
          <p:cNvPr id="28" name="Group 27">
            <a:extLst>
              <a:ext uri="{FF2B5EF4-FFF2-40B4-BE49-F238E27FC236}">
                <a16:creationId xmlns:a16="http://schemas.microsoft.com/office/drawing/2014/main" id="{903E4167-23AD-B0FE-863C-BCDB5DE6495C}"/>
              </a:ext>
            </a:extLst>
          </p:cNvPr>
          <p:cNvGrpSpPr/>
          <p:nvPr/>
        </p:nvGrpSpPr>
        <p:grpSpPr>
          <a:xfrm>
            <a:off x="5577840" y="3881544"/>
            <a:ext cx="4267200" cy="889571"/>
            <a:chOff x="0" y="0"/>
            <a:chExt cx="7431151" cy="1963166"/>
          </a:xfrm>
          <a:solidFill>
            <a:srgbClr val="4A66AC"/>
          </a:solidFill>
        </p:grpSpPr>
        <p:sp>
          <p:nvSpPr>
            <p:cNvPr id="29" name="Freeform 15">
              <a:extLst>
                <a:ext uri="{FF2B5EF4-FFF2-40B4-BE49-F238E27FC236}">
                  <a16:creationId xmlns:a16="http://schemas.microsoft.com/office/drawing/2014/main" id="{A4FC12A3-D1C4-A462-B8B0-7E4E8B2E7AC4}"/>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grpFill/>
          </p:spPr>
          <p:txBody>
            <a:bodyPr/>
            <a:lstStyle/>
            <a:p>
              <a:endParaRPr lang="en-CA"/>
            </a:p>
          </p:txBody>
        </p:sp>
      </p:grpSp>
      <p:sp>
        <p:nvSpPr>
          <p:cNvPr id="30" name="Freeform 22">
            <a:extLst>
              <a:ext uri="{FF2B5EF4-FFF2-40B4-BE49-F238E27FC236}">
                <a16:creationId xmlns:a16="http://schemas.microsoft.com/office/drawing/2014/main" id="{3D145312-3D49-8460-8328-E013314F378D}"/>
              </a:ext>
            </a:extLst>
          </p:cNvPr>
          <p:cNvSpPr/>
          <p:nvPr/>
        </p:nvSpPr>
        <p:spPr>
          <a:xfrm>
            <a:off x="6207072" y="3980468"/>
            <a:ext cx="675938" cy="790647"/>
          </a:xfrm>
          <a:custGeom>
            <a:avLst/>
            <a:gdLst/>
            <a:ahLst/>
            <a:cxnLst/>
            <a:rect l="l" t="t" r="r" b="b"/>
            <a:pathLst>
              <a:path w="847584" h="1009028">
                <a:moveTo>
                  <a:pt x="0" y="0"/>
                </a:moveTo>
                <a:lnTo>
                  <a:pt x="847584" y="0"/>
                </a:lnTo>
                <a:lnTo>
                  <a:pt x="847584" y="1009028"/>
                </a:lnTo>
                <a:lnTo>
                  <a:pt x="0" y="1009028"/>
                </a:lnTo>
                <a:lnTo>
                  <a:pt x="0" y="0"/>
                </a:lnTo>
                <a:close/>
              </a:path>
            </a:pathLst>
          </a:custGeom>
          <a:solidFill>
            <a:srgbClr val="4A66AC"/>
          </a:solidFill>
        </p:spPr>
        <p:txBody>
          <a:bodyPr/>
          <a:lstStyle/>
          <a:p>
            <a:endParaRPr lang="en-CA" sz="2400"/>
          </a:p>
        </p:txBody>
      </p:sp>
      <p:sp>
        <p:nvSpPr>
          <p:cNvPr id="31" name="TextBox 39">
            <a:extLst>
              <a:ext uri="{FF2B5EF4-FFF2-40B4-BE49-F238E27FC236}">
                <a16:creationId xmlns:a16="http://schemas.microsoft.com/office/drawing/2014/main" id="{7AF1BF24-C729-415E-BAE4-B87624D2BC37}"/>
              </a:ext>
            </a:extLst>
          </p:cNvPr>
          <p:cNvSpPr txBox="1"/>
          <p:nvPr/>
        </p:nvSpPr>
        <p:spPr>
          <a:xfrm>
            <a:off x="6304940" y="4201213"/>
            <a:ext cx="1800708" cy="273601"/>
          </a:xfrm>
          <a:prstGeom prst="rect">
            <a:avLst/>
          </a:prstGeom>
          <a:solidFill>
            <a:srgbClr val="4A66AC"/>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just">
              <a:lnSpc>
                <a:spcPts val="2012"/>
              </a:lnSpc>
              <a:spcBef>
                <a:spcPct val="0"/>
              </a:spcBef>
            </a:pPr>
            <a:r>
              <a:rPr lang="en-CA" sz="2400" b="1" dirty="0">
                <a:solidFill>
                  <a:schemeClr val="bg1"/>
                </a:solidFill>
              </a:rPr>
              <a:t>Methodology</a:t>
            </a:r>
            <a:endParaRPr lang="en-US" sz="2400" b="1" spc="142"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Slide Number Placeholder 2">
            <a:extLst>
              <a:ext uri="{FF2B5EF4-FFF2-40B4-BE49-F238E27FC236}">
                <a16:creationId xmlns:a16="http://schemas.microsoft.com/office/drawing/2014/main" id="{B9571FFF-C5F2-0ABE-D1BF-7A4FC0A540AA}"/>
              </a:ext>
            </a:extLst>
          </p:cNvPr>
          <p:cNvSpPr txBox="1">
            <a:spLocks/>
          </p:cNvSpPr>
          <p:nvPr/>
        </p:nvSpPr>
        <p:spPr>
          <a:xfrm rot="10800000">
            <a:off x="4826000" y="5318710"/>
            <a:ext cx="1706217" cy="365125"/>
          </a:xfrm>
          <a:prstGeom prst="rect">
            <a:avLst/>
          </a:prstGeom>
          <a:solidFill>
            <a:srgbClr val="4A66AC"/>
          </a:solidFill>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2400" smtClean="0"/>
              <a:pPr/>
              <a:t>2</a:t>
            </a:fld>
            <a:endParaRPr lang="en-US" sz="2400" dirty="0"/>
          </a:p>
        </p:txBody>
      </p:sp>
      <p:grpSp>
        <p:nvGrpSpPr>
          <p:cNvPr id="33" name="Group 32">
            <a:extLst>
              <a:ext uri="{FF2B5EF4-FFF2-40B4-BE49-F238E27FC236}">
                <a16:creationId xmlns:a16="http://schemas.microsoft.com/office/drawing/2014/main" id="{59ED5450-8C72-709E-E550-E6D6E010CE6F}"/>
              </a:ext>
            </a:extLst>
          </p:cNvPr>
          <p:cNvGrpSpPr/>
          <p:nvPr/>
        </p:nvGrpSpPr>
        <p:grpSpPr>
          <a:xfrm rot="10800000">
            <a:off x="7023024" y="4921636"/>
            <a:ext cx="876116" cy="1180019"/>
            <a:chOff x="0" y="-19812"/>
            <a:chExt cx="1474216" cy="2444877"/>
          </a:xfrm>
          <a:solidFill>
            <a:srgbClr val="4A66AC"/>
          </a:solidFill>
        </p:grpSpPr>
        <p:sp>
          <p:nvSpPr>
            <p:cNvPr id="34" name="Freeform 11">
              <a:extLst>
                <a:ext uri="{FF2B5EF4-FFF2-40B4-BE49-F238E27FC236}">
                  <a16:creationId xmlns:a16="http://schemas.microsoft.com/office/drawing/2014/main" id="{828B9E30-C896-93C4-B48E-01EB6989F721}"/>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CA"/>
            </a:p>
          </p:txBody>
        </p:sp>
      </p:grpSp>
      <p:grpSp>
        <p:nvGrpSpPr>
          <p:cNvPr id="35" name="Group 34">
            <a:extLst>
              <a:ext uri="{FF2B5EF4-FFF2-40B4-BE49-F238E27FC236}">
                <a16:creationId xmlns:a16="http://schemas.microsoft.com/office/drawing/2014/main" id="{766E53E1-A730-79F3-8053-B3F7AB7DF6EF}"/>
              </a:ext>
            </a:extLst>
          </p:cNvPr>
          <p:cNvGrpSpPr/>
          <p:nvPr/>
        </p:nvGrpSpPr>
        <p:grpSpPr>
          <a:xfrm rot="10800000">
            <a:off x="7425642" y="5246923"/>
            <a:ext cx="285798" cy="529446"/>
            <a:chOff x="0" y="-32385"/>
            <a:chExt cx="446659" cy="842137"/>
          </a:xfrm>
          <a:solidFill>
            <a:srgbClr val="4A66AC"/>
          </a:solidFill>
        </p:grpSpPr>
        <p:sp>
          <p:nvSpPr>
            <p:cNvPr id="36" name="Freeform 13">
              <a:extLst>
                <a:ext uri="{FF2B5EF4-FFF2-40B4-BE49-F238E27FC236}">
                  <a16:creationId xmlns:a16="http://schemas.microsoft.com/office/drawing/2014/main" id="{12509FFF-A41D-FE32-CACA-EA4AEF6CAF57}"/>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grpFill/>
          </p:spPr>
          <p:txBody>
            <a:bodyPr/>
            <a:lstStyle/>
            <a:p>
              <a:endParaRPr lang="en-CA" sz="2400"/>
            </a:p>
          </p:txBody>
        </p:sp>
      </p:grpSp>
      <p:grpSp>
        <p:nvGrpSpPr>
          <p:cNvPr id="37" name="Group 36">
            <a:extLst>
              <a:ext uri="{FF2B5EF4-FFF2-40B4-BE49-F238E27FC236}">
                <a16:creationId xmlns:a16="http://schemas.microsoft.com/office/drawing/2014/main" id="{C6402434-F044-30A0-441B-03B2A974A4B7}"/>
              </a:ext>
            </a:extLst>
          </p:cNvPr>
          <p:cNvGrpSpPr/>
          <p:nvPr/>
        </p:nvGrpSpPr>
        <p:grpSpPr>
          <a:xfrm rot="10800000">
            <a:off x="2936240" y="5066860"/>
            <a:ext cx="4482260" cy="889570"/>
            <a:chOff x="0" y="0"/>
            <a:chExt cx="7431151" cy="1963166"/>
          </a:xfrm>
          <a:solidFill>
            <a:srgbClr val="4A66AC"/>
          </a:solidFill>
        </p:grpSpPr>
        <p:sp>
          <p:nvSpPr>
            <p:cNvPr id="38" name="Freeform 15">
              <a:extLst>
                <a:ext uri="{FF2B5EF4-FFF2-40B4-BE49-F238E27FC236}">
                  <a16:creationId xmlns:a16="http://schemas.microsoft.com/office/drawing/2014/main" id="{3A3CCBA9-05FB-5377-00B5-97EACB6DD4F3}"/>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grpFill/>
          </p:spPr>
          <p:txBody>
            <a:bodyPr/>
            <a:lstStyle/>
            <a:p>
              <a:endParaRPr lang="en-CA" sz="2400"/>
            </a:p>
          </p:txBody>
        </p:sp>
      </p:grpSp>
      <p:sp>
        <p:nvSpPr>
          <p:cNvPr id="39" name="Freeform 22">
            <a:extLst>
              <a:ext uri="{FF2B5EF4-FFF2-40B4-BE49-F238E27FC236}">
                <a16:creationId xmlns:a16="http://schemas.microsoft.com/office/drawing/2014/main" id="{D2152482-139D-2B4F-6A5B-5035199881CF}"/>
              </a:ext>
            </a:extLst>
          </p:cNvPr>
          <p:cNvSpPr/>
          <p:nvPr/>
        </p:nvSpPr>
        <p:spPr>
          <a:xfrm rot="10800000">
            <a:off x="3780532" y="5165784"/>
            <a:ext cx="675938" cy="790647"/>
          </a:xfrm>
          <a:custGeom>
            <a:avLst/>
            <a:gdLst/>
            <a:ahLst/>
            <a:cxnLst/>
            <a:rect l="l" t="t" r="r" b="b"/>
            <a:pathLst>
              <a:path w="847584" h="1009028">
                <a:moveTo>
                  <a:pt x="0" y="0"/>
                </a:moveTo>
                <a:lnTo>
                  <a:pt x="847584" y="0"/>
                </a:lnTo>
                <a:lnTo>
                  <a:pt x="847584" y="1009028"/>
                </a:lnTo>
                <a:lnTo>
                  <a:pt x="0" y="1009028"/>
                </a:lnTo>
                <a:lnTo>
                  <a:pt x="0" y="0"/>
                </a:lnTo>
                <a:close/>
              </a:path>
            </a:pathLst>
          </a:custGeom>
          <a:solidFill>
            <a:srgbClr val="4A66AC"/>
          </a:solidFill>
        </p:spPr>
        <p:txBody>
          <a:bodyPr/>
          <a:lstStyle/>
          <a:p>
            <a:endParaRPr lang="en-CA" sz="2400"/>
          </a:p>
        </p:txBody>
      </p:sp>
      <p:sp>
        <p:nvSpPr>
          <p:cNvPr id="40" name="TextBox 39">
            <a:extLst>
              <a:ext uri="{FF2B5EF4-FFF2-40B4-BE49-F238E27FC236}">
                <a16:creationId xmlns:a16="http://schemas.microsoft.com/office/drawing/2014/main" id="{222B2EBF-52C7-33C5-2922-013F9F5B7AD2}"/>
              </a:ext>
            </a:extLst>
          </p:cNvPr>
          <p:cNvSpPr txBox="1"/>
          <p:nvPr/>
        </p:nvSpPr>
        <p:spPr>
          <a:xfrm>
            <a:off x="3158441" y="5391559"/>
            <a:ext cx="3789004" cy="27360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just">
              <a:lnSpc>
                <a:spcPts val="2012"/>
              </a:lnSpc>
              <a:spcBef>
                <a:spcPct val="0"/>
              </a:spcBef>
            </a:pPr>
            <a:r>
              <a:rPr lang="en-CA" sz="2400" dirty="0">
                <a:solidFill>
                  <a:schemeClr val="bg1"/>
                </a:solidFill>
              </a:rPr>
              <a:t> </a:t>
            </a:r>
            <a:r>
              <a:rPr lang="en-CA" sz="2400" b="1" dirty="0">
                <a:solidFill>
                  <a:schemeClr val="bg1"/>
                </a:solidFill>
              </a:rPr>
              <a:t>Achievements &amp; Challenges</a:t>
            </a:r>
            <a:endParaRPr lang="en-US" sz="2400" b="1" spc="142"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407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741474" y="242728"/>
            <a:ext cx="3849807" cy="1356360"/>
          </a:xfrm>
        </p:spPr>
        <p:txBody>
          <a:bodyPr/>
          <a:lstStyle/>
          <a:p>
            <a:r>
              <a:rPr lang="en-US" dirty="0">
                <a:latin typeface="Rockwell" panose="02060603020205020403" pitchFamily="18" charset="0"/>
              </a:rPr>
              <a:t>Motivation</a:t>
            </a:r>
          </a:p>
        </p:txBody>
      </p:sp>
      <p:sp>
        <p:nvSpPr>
          <p:cNvPr id="3" name="Slide Number Placeholder 2">
            <a:extLst>
              <a:ext uri="{FF2B5EF4-FFF2-40B4-BE49-F238E27FC236}">
                <a16:creationId xmlns:a16="http://schemas.microsoft.com/office/drawing/2014/main" id="{A8351266-E759-C3F2-7C15-0F23C5707D2B}"/>
              </a:ext>
            </a:extLst>
          </p:cNvPr>
          <p:cNvSpPr>
            <a:spLocks noGrp="1"/>
          </p:cNvSpPr>
          <p:nvPr>
            <p:ph type="sldNum" sz="quarter" idx="12"/>
          </p:nvPr>
        </p:nvSpPr>
        <p:spPr/>
        <p:txBody>
          <a:bodyPr/>
          <a:lstStyle/>
          <a:p>
            <a:fld id="{6D22F896-40B5-4ADD-8801-0D06FADFA095}" type="slidenum">
              <a:rPr lang="en-US" smtClean="0"/>
              <a:t>3</a:t>
            </a:fld>
            <a:endParaRPr lang="en-US" dirty="0"/>
          </a:p>
        </p:txBody>
      </p:sp>
      <p:grpSp>
        <p:nvGrpSpPr>
          <p:cNvPr id="10" name="Group 9">
            <a:extLst>
              <a:ext uri="{FF2B5EF4-FFF2-40B4-BE49-F238E27FC236}">
                <a16:creationId xmlns:a16="http://schemas.microsoft.com/office/drawing/2014/main" id="{D63DA217-5F8E-C2AD-D33E-3C7F8122CEB9}"/>
              </a:ext>
            </a:extLst>
          </p:cNvPr>
          <p:cNvGrpSpPr/>
          <p:nvPr/>
        </p:nvGrpSpPr>
        <p:grpSpPr>
          <a:xfrm>
            <a:off x="3673208" y="3117802"/>
            <a:ext cx="918073" cy="854808"/>
            <a:chOff x="0" y="0"/>
            <a:chExt cx="2054860" cy="2057146"/>
          </a:xfrm>
          <a:solidFill>
            <a:schemeClr val="accent2"/>
          </a:solidFill>
        </p:grpSpPr>
        <p:sp>
          <p:nvSpPr>
            <p:cNvPr id="12" name="Freeform 26">
              <a:extLst>
                <a:ext uri="{FF2B5EF4-FFF2-40B4-BE49-F238E27FC236}">
                  <a16:creationId xmlns:a16="http://schemas.microsoft.com/office/drawing/2014/main" id="{1FD3898F-17EA-519A-D7A4-5F7A35ABC5FE}"/>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CA"/>
            </a:p>
          </p:txBody>
        </p:sp>
      </p:grpSp>
      <p:grpSp>
        <p:nvGrpSpPr>
          <p:cNvPr id="13" name="Group 12">
            <a:extLst>
              <a:ext uri="{FF2B5EF4-FFF2-40B4-BE49-F238E27FC236}">
                <a16:creationId xmlns:a16="http://schemas.microsoft.com/office/drawing/2014/main" id="{8846F865-7771-4265-CF0D-13CE70588B0D}"/>
              </a:ext>
            </a:extLst>
          </p:cNvPr>
          <p:cNvGrpSpPr/>
          <p:nvPr/>
        </p:nvGrpSpPr>
        <p:grpSpPr>
          <a:xfrm>
            <a:off x="2962931" y="4454776"/>
            <a:ext cx="918073" cy="854808"/>
            <a:chOff x="0" y="0"/>
            <a:chExt cx="2054860" cy="2057146"/>
          </a:xfrm>
          <a:solidFill>
            <a:schemeClr val="accent2"/>
          </a:solidFill>
        </p:grpSpPr>
        <p:sp>
          <p:nvSpPr>
            <p:cNvPr id="14" name="Freeform 26">
              <a:extLst>
                <a:ext uri="{FF2B5EF4-FFF2-40B4-BE49-F238E27FC236}">
                  <a16:creationId xmlns:a16="http://schemas.microsoft.com/office/drawing/2014/main" id="{ABB91E9C-B6FB-4A12-C07F-B5DD0CFF6010}"/>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CA"/>
            </a:p>
          </p:txBody>
        </p:sp>
      </p:grpSp>
      <p:sp>
        <p:nvSpPr>
          <p:cNvPr id="15" name="Freeform 30">
            <a:extLst>
              <a:ext uri="{FF2B5EF4-FFF2-40B4-BE49-F238E27FC236}">
                <a16:creationId xmlns:a16="http://schemas.microsoft.com/office/drawing/2014/main" id="{9091EA92-1F34-95A1-1C13-CADA7D5A7360}"/>
              </a:ext>
            </a:extLst>
          </p:cNvPr>
          <p:cNvSpPr/>
          <p:nvPr/>
        </p:nvSpPr>
        <p:spPr>
          <a:xfrm>
            <a:off x="3283119" y="4711834"/>
            <a:ext cx="323041" cy="45393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16" name="Group 15">
            <a:extLst>
              <a:ext uri="{FF2B5EF4-FFF2-40B4-BE49-F238E27FC236}">
                <a16:creationId xmlns:a16="http://schemas.microsoft.com/office/drawing/2014/main" id="{D1F0C1B6-A8CB-ECF4-376D-663C0A5BEE65}"/>
              </a:ext>
            </a:extLst>
          </p:cNvPr>
          <p:cNvGrpSpPr/>
          <p:nvPr/>
        </p:nvGrpSpPr>
        <p:grpSpPr>
          <a:xfrm>
            <a:off x="4393339" y="1809156"/>
            <a:ext cx="918073" cy="854808"/>
            <a:chOff x="0" y="0"/>
            <a:chExt cx="2054860" cy="2057146"/>
          </a:xfrm>
          <a:solidFill>
            <a:schemeClr val="accent2"/>
          </a:solidFill>
        </p:grpSpPr>
        <p:sp>
          <p:nvSpPr>
            <p:cNvPr id="17" name="Freeform 26">
              <a:extLst>
                <a:ext uri="{FF2B5EF4-FFF2-40B4-BE49-F238E27FC236}">
                  <a16:creationId xmlns:a16="http://schemas.microsoft.com/office/drawing/2014/main" id="{6BCA0BFA-2368-8855-0A8B-1E0FB221DC75}"/>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CA"/>
            </a:p>
          </p:txBody>
        </p:sp>
      </p:grpSp>
      <p:sp>
        <p:nvSpPr>
          <p:cNvPr id="18" name="Freeform 30">
            <a:extLst>
              <a:ext uri="{FF2B5EF4-FFF2-40B4-BE49-F238E27FC236}">
                <a16:creationId xmlns:a16="http://schemas.microsoft.com/office/drawing/2014/main" id="{904E891C-8E64-69D4-B885-CB572C545625}"/>
              </a:ext>
            </a:extLst>
          </p:cNvPr>
          <p:cNvSpPr/>
          <p:nvPr/>
        </p:nvSpPr>
        <p:spPr>
          <a:xfrm>
            <a:off x="4654189" y="1911086"/>
            <a:ext cx="323041" cy="45393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20" name="TextBox 19">
            <a:extLst>
              <a:ext uri="{FF2B5EF4-FFF2-40B4-BE49-F238E27FC236}">
                <a16:creationId xmlns:a16="http://schemas.microsoft.com/office/drawing/2014/main" id="{C714E8A4-02E9-2B4E-E346-14F0F24019E2}"/>
              </a:ext>
            </a:extLst>
          </p:cNvPr>
          <p:cNvSpPr txBox="1"/>
          <p:nvPr/>
        </p:nvSpPr>
        <p:spPr>
          <a:xfrm>
            <a:off x="4723263" y="3380509"/>
            <a:ext cx="6097836" cy="470000"/>
          </a:xfrm>
          <a:prstGeom prst="rect">
            <a:avLst/>
          </a:prstGeom>
          <a:noFill/>
        </p:spPr>
        <p:txBody>
          <a:bodyPr wrap="square">
            <a:spAutoFit/>
          </a:bodyPr>
          <a:lstStyle/>
          <a:p>
            <a:pPr lvl="0">
              <a:lnSpc>
                <a:spcPct val="107000"/>
              </a:lnSpc>
              <a:spcAft>
                <a:spcPts val="800"/>
              </a:spcAft>
              <a:buSzPts val="1000"/>
              <a:tabLst>
                <a:tab pos="457200" algn="l"/>
              </a:tabLst>
            </a:pPr>
            <a:r>
              <a:rPr lang="en-CA" sz="2400" b="1" dirty="0"/>
              <a:t>Environmental Sustainability</a:t>
            </a:r>
            <a:endParaRPr lang="en-CA" sz="22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1834B99-1736-EF7C-CA19-894A09A0D5AB}"/>
              </a:ext>
            </a:extLst>
          </p:cNvPr>
          <p:cNvSpPr txBox="1"/>
          <p:nvPr/>
        </p:nvSpPr>
        <p:spPr>
          <a:xfrm>
            <a:off x="3881004" y="4727188"/>
            <a:ext cx="7263090" cy="470000"/>
          </a:xfrm>
          <a:prstGeom prst="rect">
            <a:avLst/>
          </a:prstGeom>
          <a:noFill/>
        </p:spPr>
        <p:txBody>
          <a:bodyPr wrap="square">
            <a:spAutoFit/>
          </a:bodyPr>
          <a:lstStyle/>
          <a:p>
            <a:pPr lvl="0">
              <a:lnSpc>
                <a:spcPct val="107000"/>
              </a:lnSpc>
              <a:spcAft>
                <a:spcPts val="800"/>
              </a:spcAft>
              <a:buSzPts val="1000"/>
              <a:tabLst>
                <a:tab pos="457200" algn="l"/>
              </a:tabLst>
            </a:pPr>
            <a:r>
              <a:rPr lang="en-CA" sz="2400" b="1" dirty="0"/>
              <a:t>Innovation and Infrastructure Planning</a:t>
            </a:r>
            <a:endParaRPr lang="en-CA" sz="22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C4508212-8364-2107-5E6F-072F6FDC1279}"/>
              </a:ext>
            </a:extLst>
          </p:cNvPr>
          <p:cNvSpPr txBox="1"/>
          <p:nvPr/>
        </p:nvSpPr>
        <p:spPr>
          <a:xfrm>
            <a:off x="5335408" y="2138054"/>
            <a:ext cx="6422832" cy="470000"/>
          </a:xfrm>
          <a:prstGeom prst="rect">
            <a:avLst/>
          </a:prstGeom>
          <a:noFill/>
        </p:spPr>
        <p:txBody>
          <a:bodyPr wrap="square">
            <a:spAutoFit/>
          </a:bodyPr>
          <a:lstStyle/>
          <a:p>
            <a:pPr lvl="0">
              <a:lnSpc>
                <a:spcPct val="107000"/>
              </a:lnSpc>
              <a:spcAft>
                <a:spcPts val="800"/>
              </a:spcAft>
              <a:buSzPts val="1000"/>
              <a:tabLst>
                <a:tab pos="457200" algn="l"/>
              </a:tabLst>
            </a:pPr>
            <a:r>
              <a:rPr lang="en-CA" sz="2400" b="1" dirty="0"/>
              <a:t>Economic Efficiency</a:t>
            </a:r>
            <a:endParaRPr lang="en-CA" sz="22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Freeform 29">
            <a:extLst>
              <a:ext uri="{FF2B5EF4-FFF2-40B4-BE49-F238E27FC236}">
                <a16:creationId xmlns:a16="http://schemas.microsoft.com/office/drawing/2014/main" id="{F526A15A-4BBE-5F0C-5CA7-9CD66E0C110F}"/>
              </a:ext>
            </a:extLst>
          </p:cNvPr>
          <p:cNvSpPr/>
          <p:nvPr/>
        </p:nvSpPr>
        <p:spPr>
          <a:xfrm>
            <a:off x="3881004" y="3283027"/>
            <a:ext cx="512335" cy="490587"/>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extLst>
      <p:ext uri="{BB962C8B-B14F-4D97-AF65-F5344CB8AC3E}">
        <p14:creationId xmlns:p14="http://schemas.microsoft.com/office/powerpoint/2010/main" val="394240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741474" y="242728"/>
            <a:ext cx="3849807" cy="1356360"/>
          </a:xfrm>
        </p:spPr>
        <p:txBody>
          <a:bodyPr/>
          <a:lstStyle/>
          <a:p>
            <a:r>
              <a:rPr lang="en-US" dirty="0">
                <a:latin typeface="Rockwell" panose="02060603020205020403" pitchFamily="18" charset="0"/>
              </a:rPr>
              <a:t>Objectives</a:t>
            </a:r>
          </a:p>
        </p:txBody>
      </p:sp>
      <p:sp>
        <p:nvSpPr>
          <p:cNvPr id="3" name="Slide Number Placeholder 2">
            <a:extLst>
              <a:ext uri="{FF2B5EF4-FFF2-40B4-BE49-F238E27FC236}">
                <a16:creationId xmlns:a16="http://schemas.microsoft.com/office/drawing/2014/main" id="{A8351266-E759-C3F2-7C15-0F23C5707D2B}"/>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4AE4BA4F-4EF0-FA34-D9D2-CB834A3E5EC3}"/>
              </a:ext>
            </a:extLst>
          </p:cNvPr>
          <p:cNvSpPr txBox="1"/>
          <p:nvPr/>
        </p:nvSpPr>
        <p:spPr>
          <a:xfrm>
            <a:off x="6166165" y="3610511"/>
            <a:ext cx="3407886" cy="968278"/>
          </a:xfrm>
          <a:prstGeom prst="rect">
            <a:avLst/>
          </a:prstGeom>
          <a:noFill/>
        </p:spPr>
        <p:txBody>
          <a:bodyPr wrap="square">
            <a:spAutoFit/>
          </a:bodyPr>
          <a:lstStyle/>
          <a:p>
            <a:pPr lvl="0" algn="ctr">
              <a:lnSpc>
                <a:spcPct val="107000"/>
              </a:lnSpc>
              <a:spcAft>
                <a:spcPts val="800"/>
              </a:spcAft>
              <a:buSzPts val="1000"/>
              <a:tabLst>
                <a:tab pos="457200" algn="l"/>
              </a:tabLst>
            </a:pPr>
            <a:r>
              <a:rPr lang="en-CA" sz="1800" b="1" dirty="0">
                <a:effectLst/>
                <a:latin typeface="Calibri" panose="020F0502020204030204" pitchFamily="34" charset="0"/>
                <a:ea typeface="Calibri" panose="020F0502020204030204" pitchFamily="34" charset="0"/>
                <a:cs typeface="Calibri" panose="020F0502020204030204" pitchFamily="34" charset="0"/>
              </a:rPr>
              <a:t>Understand how weather conditions influence energy usage.</a:t>
            </a:r>
            <a:endParaRPr lang="en-CA" sz="1600" b="1"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9AC473E-D047-2AE5-54FA-B339A91C338B}"/>
              </a:ext>
            </a:extLst>
          </p:cNvPr>
          <p:cNvGrpSpPr/>
          <p:nvPr/>
        </p:nvGrpSpPr>
        <p:grpSpPr>
          <a:xfrm>
            <a:off x="7440057" y="2175786"/>
            <a:ext cx="860104" cy="1071704"/>
            <a:chOff x="0" y="0"/>
            <a:chExt cx="2656586" cy="3188208"/>
          </a:xfrm>
          <a:solidFill>
            <a:srgbClr val="4A66AC"/>
          </a:solidFill>
        </p:grpSpPr>
        <p:sp>
          <p:nvSpPr>
            <p:cNvPr id="7" name="Freeform 16">
              <a:extLst>
                <a:ext uri="{FF2B5EF4-FFF2-40B4-BE49-F238E27FC236}">
                  <a16:creationId xmlns:a16="http://schemas.microsoft.com/office/drawing/2014/main" id="{FFD7739B-9C3B-DFA3-175F-B93B898283D9}"/>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grpFill/>
          </p:spPr>
          <p:txBody>
            <a:bodyPr/>
            <a:lstStyle/>
            <a:p>
              <a:endParaRPr lang="en-CA"/>
            </a:p>
          </p:txBody>
        </p:sp>
      </p:grpSp>
      <p:grpSp>
        <p:nvGrpSpPr>
          <p:cNvPr id="8" name="Group 7">
            <a:extLst>
              <a:ext uri="{FF2B5EF4-FFF2-40B4-BE49-F238E27FC236}">
                <a16:creationId xmlns:a16="http://schemas.microsoft.com/office/drawing/2014/main" id="{BC8D8D97-D121-9FEF-D3EB-80EB92196C55}"/>
              </a:ext>
            </a:extLst>
          </p:cNvPr>
          <p:cNvGrpSpPr/>
          <p:nvPr/>
        </p:nvGrpSpPr>
        <p:grpSpPr>
          <a:xfrm>
            <a:off x="3560284" y="2175786"/>
            <a:ext cx="860104" cy="1071704"/>
            <a:chOff x="0" y="0"/>
            <a:chExt cx="2656586" cy="3188208"/>
          </a:xfrm>
          <a:solidFill>
            <a:srgbClr val="4A66AC"/>
          </a:solidFill>
        </p:grpSpPr>
        <p:sp>
          <p:nvSpPr>
            <p:cNvPr id="9" name="Freeform 16">
              <a:extLst>
                <a:ext uri="{FF2B5EF4-FFF2-40B4-BE49-F238E27FC236}">
                  <a16:creationId xmlns:a16="http://schemas.microsoft.com/office/drawing/2014/main" id="{4BD54524-7A83-BAB7-52D9-F30E333C5CBA}"/>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grpFill/>
          </p:spPr>
          <p:txBody>
            <a:bodyPr/>
            <a:lstStyle/>
            <a:p>
              <a:endParaRPr lang="en-CA"/>
            </a:p>
          </p:txBody>
        </p:sp>
      </p:grpSp>
      <p:sp>
        <p:nvSpPr>
          <p:cNvPr id="19" name="TextBox 18">
            <a:extLst>
              <a:ext uri="{FF2B5EF4-FFF2-40B4-BE49-F238E27FC236}">
                <a16:creationId xmlns:a16="http://schemas.microsoft.com/office/drawing/2014/main" id="{ADC83AF8-A6B4-3628-0766-7747C1496588}"/>
              </a:ext>
            </a:extLst>
          </p:cNvPr>
          <p:cNvSpPr txBox="1"/>
          <p:nvPr/>
        </p:nvSpPr>
        <p:spPr>
          <a:xfrm>
            <a:off x="2677951" y="3610511"/>
            <a:ext cx="2624769" cy="1265475"/>
          </a:xfrm>
          <a:prstGeom prst="rect">
            <a:avLst/>
          </a:prstGeom>
          <a:noFill/>
        </p:spPr>
        <p:txBody>
          <a:bodyPr wrap="square">
            <a:spAutoFit/>
          </a:bodyPr>
          <a:lstStyle/>
          <a:p>
            <a:pPr lvl="0" algn="ctr">
              <a:lnSpc>
                <a:spcPct val="107000"/>
              </a:lnSpc>
              <a:spcAft>
                <a:spcPts val="800"/>
              </a:spcAft>
              <a:buSzPts val="1000"/>
              <a:tabLst>
                <a:tab pos="457200" algn="l"/>
              </a:tabLst>
            </a:pPr>
            <a:r>
              <a:rPr lang="en-CA" sz="1800" b="1" dirty="0">
                <a:effectLst/>
                <a:latin typeface="Calibri" panose="020F0502020204030204" pitchFamily="34" charset="0"/>
                <a:ea typeface="Calibri" panose="020F0502020204030204" pitchFamily="34" charset="0"/>
                <a:cs typeface="Calibri" panose="020F0502020204030204" pitchFamily="34" charset="0"/>
              </a:rPr>
              <a:t>Utilize machine learning models (ANN, SVM) to predict accurate electricity consumption.</a:t>
            </a:r>
            <a:endParaRPr lang="en-CA" sz="1600" b="1"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359F846F-7E5A-E71D-2450-E49543E9078E}"/>
              </a:ext>
            </a:extLst>
          </p:cNvPr>
          <p:cNvGrpSpPr/>
          <p:nvPr/>
        </p:nvGrpSpPr>
        <p:grpSpPr>
          <a:xfrm>
            <a:off x="3841284" y="3254096"/>
            <a:ext cx="298104" cy="266891"/>
            <a:chOff x="0" y="0"/>
            <a:chExt cx="587375" cy="560197"/>
          </a:xfrm>
          <a:solidFill>
            <a:srgbClr val="4A66AC"/>
          </a:solidFill>
        </p:grpSpPr>
        <p:sp>
          <p:nvSpPr>
            <p:cNvPr id="23" name="Freeform 5">
              <a:extLst>
                <a:ext uri="{FF2B5EF4-FFF2-40B4-BE49-F238E27FC236}">
                  <a16:creationId xmlns:a16="http://schemas.microsoft.com/office/drawing/2014/main" id="{266E1DCF-2768-6575-7647-924CF469EFE2}"/>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grpFill/>
          </p:spPr>
          <p:txBody>
            <a:bodyPr/>
            <a:lstStyle/>
            <a:p>
              <a:endParaRPr lang="en-CA"/>
            </a:p>
          </p:txBody>
        </p:sp>
      </p:grpSp>
      <p:grpSp>
        <p:nvGrpSpPr>
          <p:cNvPr id="28" name="Group 27">
            <a:extLst>
              <a:ext uri="{FF2B5EF4-FFF2-40B4-BE49-F238E27FC236}">
                <a16:creationId xmlns:a16="http://schemas.microsoft.com/office/drawing/2014/main" id="{C21699CC-025A-2E0D-AAEB-7D4B46E610CA}"/>
              </a:ext>
            </a:extLst>
          </p:cNvPr>
          <p:cNvGrpSpPr/>
          <p:nvPr/>
        </p:nvGrpSpPr>
        <p:grpSpPr>
          <a:xfrm>
            <a:off x="7729522" y="3247489"/>
            <a:ext cx="298104" cy="266891"/>
            <a:chOff x="0" y="0"/>
            <a:chExt cx="587375" cy="560197"/>
          </a:xfrm>
          <a:solidFill>
            <a:srgbClr val="4A66AC"/>
          </a:solidFill>
        </p:grpSpPr>
        <p:sp>
          <p:nvSpPr>
            <p:cNvPr id="29" name="Freeform 5">
              <a:extLst>
                <a:ext uri="{FF2B5EF4-FFF2-40B4-BE49-F238E27FC236}">
                  <a16:creationId xmlns:a16="http://schemas.microsoft.com/office/drawing/2014/main" id="{B08428BA-E7D5-FC2D-7BF2-433A5C68A96C}"/>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grpFill/>
          </p:spPr>
          <p:txBody>
            <a:bodyPr/>
            <a:lstStyle/>
            <a:p>
              <a:endParaRPr lang="en-CA"/>
            </a:p>
          </p:txBody>
        </p:sp>
      </p:grpSp>
      <p:sp>
        <p:nvSpPr>
          <p:cNvPr id="31" name="Freeform 8">
            <a:extLst>
              <a:ext uri="{FF2B5EF4-FFF2-40B4-BE49-F238E27FC236}">
                <a16:creationId xmlns:a16="http://schemas.microsoft.com/office/drawing/2014/main" id="{3D098C8B-EB4C-2C3C-7FC1-97A64B7BC12F}"/>
              </a:ext>
            </a:extLst>
          </p:cNvPr>
          <p:cNvSpPr/>
          <p:nvPr/>
        </p:nvSpPr>
        <p:spPr>
          <a:xfrm>
            <a:off x="3761078" y="2329490"/>
            <a:ext cx="458514" cy="550618"/>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2" name="Freeform 22">
            <a:extLst>
              <a:ext uri="{FF2B5EF4-FFF2-40B4-BE49-F238E27FC236}">
                <a16:creationId xmlns:a16="http://schemas.microsoft.com/office/drawing/2014/main" id="{4CDE17E9-780A-3B8F-7C36-51E7901E6FF1}"/>
              </a:ext>
            </a:extLst>
          </p:cNvPr>
          <p:cNvSpPr/>
          <p:nvPr/>
        </p:nvSpPr>
        <p:spPr>
          <a:xfrm>
            <a:off x="7627602" y="2329490"/>
            <a:ext cx="485013" cy="550114"/>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extLst>
      <p:ext uri="{BB962C8B-B14F-4D97-AF65-F5344CB8AC3E}">
        <p14:creationId xmlns:p14="http://schemas.microsoft.com/office/powerpoint/2010/main" val="405171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1096766" y="244867"/>
            <a:ext cx="9875520" cy="1356360"/>
          </a:xfrm>
        </p:spPr>
        <p:txBody>
          <a:bodyPr/>
          <a:lstStyle/>
          <a:p>
            <a:r>
              <a:rPr lang="en-US" dirty="0">
                <a:latin typeface="Rockwell" panose="02060603020205020403" pitchFamily="18" charset="0"/>
              </a:rPr>
              <a:t>Methodology</a:t>
            </a:r>
          </a:p>
        </p:txBody>
      </p:sp>
      <p:sp>
        <p:nvSpPr>
          <p:cNvPr id="3" name="Slide Number Placeholder 2">
            <a:extLst>
              <a:ext uri="{FF2B5EF4-FFF2-40B4-BE49-F238E27FC236}">
                <a16:creationId xmlns:a16="http://schemas.microsoft.com/office/drawing/2014/main" id="{A8351266-E759-C3F2-7C15-0F23C5707D2B}"/>
              </a:ext>
            </a:extLst>
          </p:cNvPr>
          <p:cNvSpPr>
            <a:spLocks noGrp="1"/>
          </p:cNvSpPr>
          <p:nvPr>
            <p:ph type="sldNum" sz="quarter" idx="12"/>
          </p:nvPr>
        </p:nvSpPr>
        <p:spPr/>
        <p:txBody>
          <a:bodyPr/>
          <a:lstStyle/>
          <a:p>
            <a:fld id="{6D22F896-40B5-4ADD-8801-0D06FADFA095}" type="slidenum">
              <a:rPr lang="en-US" smtClean="0"/>
              <a:t>5</a:t>
            </a:fld>
            <a:endParaRPr lang="en-US" dirty="0"/>
          </a:p>
        </p:txBody>
      </p:sp>
      <p:grpSp>
        <p:nvGrpSpPr>
          <p:cNvPr id="4" name="Group 3">
            <a:extLst>
              <a:ext uri="{FF2B5EF4-FFF2-40B4-BE49-F238E27FC236}">
                <a16:creationId xmlns:a16="http://schemas.microsoft.com/office/drawing/2014/main" id="{4ABC720D-0F6B-325D-03A8-1293A0824371}"/>
              </a:ext>
            </a:extLst>
          </p:cNvPr>
          <p:cNvGrpSpPr/>
          <p:nvPr/>
        </p:nvGrpSpPr>
        <p:grpSpPr>
          <a:xfrm rot="16200000">
            <a:off x="1322023" y="2093203"/>
            <a:ext cx="594913" cy="771182"/>
            <a:chOff x="0" y="0"/>
            <a:chExt cx="2656586" cy="3188208"/>
          </a:xfrm>
          <a:solidFill>
            <a:srgbClr val="4A66AC"/>
          </a:solidFill>
        </p:grpSpPr>
        <p:sp>
          <p:nvSpPr>
            <p:cNvPr id="6" name="Freeform 16">
              <a:extLst>
                <a:ext uri="{FF2B5EF4-FFF2-40B4-BE49-F238E27FC236}">
                  <a16:creationId xmlns:a16="http://schemas.microsoft.com/office/drawing/2014/main" id="{34A95213-CF9B-63ED-B38C-EFE0B8A4CB77}"/>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grpFill/>
          </p:spPr>
          <p:txBody>
            <a:bodyPr/>
            <a:lstStyle/>
            <a:p>
              <a:endParaRPr lang="en-CA"/>
            </a:p>
          </p:txBody>
        </p:sp>
      </p:grpSp>
      <p:sp>
        <p:nvSpPr>
          <p:cNvPr id="7" name="Oval 6">
            <a:extLst>
              <a:ext uri="{FF2B5EF4-FFF2-40B4-BE49-F238E27FC236}">
                <a16:creationId xmlns:a16="http://schemas.microsoft.com/office/drawing/2014/main" id="{9CFA824F-0EB3-E884-EF46-FA71890B8BBA}"/>
              </a:ext>
            </a:extLst>
          </p:cNvPr>
          <p:cNvSpPr/>
          <p:nvPr/>
        </p:nvSpPr>
        <p:spPr>
          <a:xfrm>
            <a:off x="1447843" y="2369566"/>
            <a:ext cx="264405" cy="242371"/>
          </a:xfrm>
          <a:prstGeom prst="ellipse">
            <a:avLst/>
          </a:prstGeom>
          <a:solidFill>
            <a:srgbClr val="4A66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63A743E5-FC0A-C060-6A3D-CC350FA6E454}"/>
              </a:ext>
            </a:extLst>
          </p:cNvPr>
          <p:cNvGrpSpPr/>
          <p:nvPr/>
        </p:nvGrpSpPr>
        <p:grpSpPr>
          <a:xfrm rot="16200000">
            <a:off x="6793734" y="2093203"/>
            <a:ext cx="594913" cy="771182"/>
            <a:chOff x="0" y="0"/>
            <a:chExt cx="2656586" cy="3188208"/>
          </a:xfrm>
          <a:solidFill>
            <a:srgbClr val="4A66AC"/>
          </a:solidFill>
        </p:grpSpPr>
        <p:sp>
          <p:nvSpPr>
            <p:cNvPr id="10" name="Freeform 16">
              <a:extLst>
                <a:ext uri="{FF2B5EF4-FFF2-40B4-BE49-F238E27FC236}">
                  <a16:creationId xmlns:a16="http://schemas.microsoft.com/office/drawing/2014/main" id="{4D9F1F56-2B50-BF66-2FB0-382A461CC921}"/>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grpFill/>
          </p:spPr>
          <p:txBody>
            <a:bodyPr/>
            <a:lstStyle/>
            <a:p>
              <a:endParaRPr lang="en-CA"/>
            </a:p>
          </p:txBody>
        </p:sp>
      </p:grpSp>
      <p:sp>
        <p:nvSpPr>
          <p:cNvPr id="11" name="Oval 10">
            <a:extLst>
              <a:ext uri="{FF2B5EF4-FFF2-40B4-BE49-F238E27FC236}">
                <a16:creationId xmlns:a16="http://schemas.microsoft.com/office/drawing/2014/main" id="{71198047-7B8C-6903-63E9-69A59F0BAB92}"/>
              </a:ext>
            </a:extLst>
          </p:cNvPr>
          <p:cNvSpPr/>
          <p:nvPr/>
        </p:nvSpPr>
        <p:spPr>
          <a:xfrm>
            <a:off x="6919554" y="2369566"/>
            <a:ext cx="264405" cy="242371"/>
          </a:xfrm>
          <a:prstGeom prst="ellipse">
            <a:avLst/>
          </a:prstGeom>
          <a:solidFill>
            <a:srgbClr val="4A66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76118289-327F-2ACD-EF44-F0E47D46F72F}"/>
              </a:ext>
            </a:extLst>
          </p:cNvPr>
          <p:cNvSpPr txBox="1"/>
          <p:nvPr/>
        </p:nvSpPr>
        <p:spPr>
          <a:xfrm>
            <a:off x="2206169" y="2229141"/>
            <a:ext cx="4469176" cy="523220"/>
          </a:xfrm>
          <a:prstGeom prst="rect">
            <a:avLst/>
          </a:prstGeom>
          <a:noFill/>
        </p:spPr>
        <p:txBody>
          <a:bodyPr wrap="square" rtlCol="0">
            <a:spAutoFit/>
          </a:bodyPr>
          <a:lstStyle/>
          <a:p>
            <a:r>
              <a:rPr lang="en-CA" sz="2800" b="1" dirty="0">
                <a:solidFill>
                  <a:srgbClr val="4A66AC"/>
                </a:solidFill>
              </a:rPr>
              <a:t>Artificial Neural Network</a:t>
            </a:r>
          </a:p>
        </p:txBody>
      </p:sp>
      <p:sp>
        <p:nvSpPr>
          <p:cNvPr id="13" name="TextBox 12">
            <a:extLst>
              <a:ext uri="{FF2B5EF4-FFF2-40B4-BE49-F238E27FC236}">
                <a16:creationId xmlns:a16="http://schemas.microsoft.com/office/drawing/2014/main" id="{5F1931B4-466F-1819-D6F8-38CEA4CD7D7F}"/>
              </a:ext>
            </a:extLst>
          </p:cNvPr>
          <p:cNvSpPr txBox="1"/>
          <p:nvPr/>
        </p:nvSpPr>
        <p:spPr>
          <a:xfrm>
            <a:off x="7507036" y="2229141"/>
            <a:ext cx="3868837" cy="523220"/>
          </a:xfrm>
          <a:prstGeom prst="rect">
            <a:avLst/>
          </a:prstGeom>
          <a:noFill/>
        </p:spPr>
        <p:txBody>
          <a:bodyPr wrap="square" rtlCol="0">
            <a:spAutoFit/>
          </a:bodyPr>
          <a:lstStyle/>
          <a:p>
            <a:r>
              <a:rPr lang="en-CA" sz="2800" b="1" dirty="0">
                <a:solidFill>
                  <a:srgbClr val="4A66AC"/>
                </a:solidFill>
              </a:rPr>
              <a:t>Support Vector Machine</a:t>
            </a:r>
          </a:p>
        </p:txBody>
      </p:sp>
      <p:sp>
        <p:nvSpPr>
          <p:cNvPr id="15" name="TextBox 14">
            <a:extLst>
              <a:ext uri="{FF2B5EF4-FFF2-40B4-BE49-F238E27FC236}">
                <a16:creationId xmlns:a16="http://schemas.microsoft.com/office/drawing/2014/main" id="{36E0084F-21ED-EA38-A7B5-7933CD7ABF2D}"/>
              </a:ext>
            </a:extLst>
          </p:cNvPr>
          <p:cNvSpPr txBox="1"/>
          <p:nvPr/>
        </p:nvSpPr>
        <p:spPr>
          <a:xfrm>
            <a:off x="1783814" y="2828835"/>
            <a:ext cx="4312186" cy="1323439"/>
          </a:xfrm>
          <a:prstGeom prst="rect">
            <a:avLst/>
          </a:prstGeom>
          <a:noFill/>
        </p:spPr>
        <p:txBody>
          <a:bodyPr wrap="square">
            <a:spAutoFit/>
          </a:bodyPr>
          <a:lstStyle/>
          <a:p>
            <a:pPr marL="342900" indent="-342900">
              <a:buFont typeface="Wingdings" panose="05000000000000000000" pitchFamily="2" charset="2"/>
              <a:buChar char="Ø"/>
            </a:pPr>
            <a:r>
              <a:rPr lang="en-CA" sz="2000" b="1" dirty="0">
                <a:latin typeface="Calibri" panose="020F0502020204030204" pitchFamily="34" charset="0"/>
                <a:ea typeface="Calibri" panose="020F0502020204030204" pitchFamily="34" charset="0"/>
                <a:cs typeface="Calibri" panose="020F0502020204030204" pitchFamily="34" charset="0"/>
              </a:rPr>
              <a:t>Learning from Data</a:t>
            </a:r>
          </a:p>
          <a:p>
            <a:pPr marL="342900" indent="-342900">
              <a:buFont typeface="Wingdings" panose="05000000000000000000" pitchFamily="2" charset="2"/>
              <a:buChar char="Ø"/>
            </a:pPr>
            <a:r>
              <a:rPr lang="en-CA" sz="20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understanding complex patterns </a:t>
            </a:r>
            <a:endParaRPr lang="en-CA" sz="2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CA" sz="2000" b="1" dirty="0">
                <a:latin typeface="Calibri" panose="020F0502020204030204" pitchFamily="34" charset="0"/>
                <a:ea typeface="Calibri" panose="020F0502020204030204" pitchFamily="34" charset="0"/>
                <a:cs typeface="Calibri" panose="020F0502020204030204" pitchFamily="34" charset="0"/>
              </a:rPr>
              <a:t>Parallel Processing</a:t>
            </a:r>
          </a:p>
          <a:p>
            <a:pPr marL="342900" indent="-342900">
              <a:buFont typeface="Wingdings" panose="05000000000000000000" pitchFamily="2" charset="2"/>
              <a:buChar char="Ø"/>
            </a:pPr>
            <a:r>
              <a:rPr lang="en-CA" sz="2000" b="1" dirty="0">
                <a:latin typeface="Calibri" panose="020F0502020204030204" pitchFamily="34" charset="0"/>
                <a:ea typeface="Calibri" panose="020F0502020204030204" pitchFamily="34" charset="0"/>
                <a:cs typeface="Calibri" panose="020F0502020204030204" pitchFamily="34" charset="0"/>
              </a:rPr>
              <a:t>Continuous Improvement</a:t>
            </a:r>
          </a:p>
        </p:txBody>
      </p:sp>
      <p:sp>
        <p:nvSpPr>
          <p:cNvPr id="17" name="TextBox 16">
            <a:extLst>
              <a:ext uri="{FF2B5EF4-FFF2-40B4-BE49-F238E27FC236}">
                <a16:creationId xmlns:a16="http://schemas.microsoft.com/office/drawing/2014/main" id="{5D2ED73B-B457-3854-5949-BF55BFE68DF3}"/>
              </a:ext>
            </a:extLst>
          </p:cNvPr>
          <p:cNvSpPr txBox="1"/>
          <p:nvPr/>
        </p:nvSpPr>
        <p:spPr>
          <a:xfrm>
            <a:off x="7183959" y="2940590"/>
            <a:ext cx="3656681" cy="1292662"/>
          </a:xfrm>
          <a:prstGeom prst="rect">
            <a:avLst/>
          </a:prstGeom>
          <a:noFill/>
        </p:spPr>
        <p:txBody>
          <a:bodyPr wrap="square">
            <a:spAutoFit/>
          </a:bodyPr>
          <a:lstStyle/>
          <a:p>
            <a:pPr marL="342900" indent="-342900">
              <a:buFont typeface="Wingdings" panose="05000000000000000000" pitchFamily="2" charset="2"/>
              <a:buChar char="Ø"/>
            </a:pPr>
            <a:r>
              <a:rPr lang="en-CA" sz="2000" b="1" dirty="0"/>
              <a:t>Memory Efficiency</a:t>
            </a:r>
          </a:p>
          <a:p>
            <a:pPr marL="342900" indent="-342900">
              <a:buFont typeface="Wingdings" panose="05000000000000000000" pitchFamily="2" charset="2"/>
              <a:buChar char="Ø"/>
            </a:pPr>
            <a:r>
              <a:rPr lang="en-CA" sz="2000" b="1" dirty="0"/>
              <a:t>Outlier Detection</a:t>
            </a:r>
          </a:p>
          <a:p>
            <a:pPr marL="342900" indent="-342900">
              <a:buFont typeface="Wingdings" panose="05000000000000000000" pitchFamily="2" charset="2"/>
              <a:buChar char="Ø"/>
            </a:pPr>
            <a:r>
              <a:rPr lang="en-CA" sz="2000" b="1" dirty="0"/>
              <a:t>Handling Non-linear Data</a:t>
            </a:r>
          </a:p>
          <a:p>
            <a:pPr marL="285750" indent="-285750">
              <a:buFont typeface="Wingdings" panose="05000000000000000000" pitchFamily="2" charset="2"/>
              <a:buChar char="Ø"/>
            </a:pPr>
            <a:endParaRPr lang="en-CA" dirty="0"/>
          </a:p>
        </p:txBody>
      </p:sp>
    </p:spTree>
    <p:extLst>
      <p:ext uri="{BB962C8B-B14F-4D97-AF65-F5344CB8AC3E}">
        <p14:creationId xmlns:p14="http://schemas.microsoft.com/office/powerpoint/2010/main" val="1367488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613999C-D327-71FC-1351-D3E163816C2D}"/>
              </a:ext>
            </a:extLst>
          </p:cNvPr>
          <p:cNvGrpSpPr/>
          <p:nvPr/>
        </p:nvGrpSpPr>
        <p:grpSpPr>
          <a:xfrm>
            <a:off x="226036" y="206685"/>
            <a:ext cx="11734849" cy="2539178"/>
            <a:chOff x="0" y="-19050"/>
            <a:chExt cx="4482924" cy="1064700"/>
          </a:xfrm>
          <a:solidFill>
            <a:schemeClr val="bg2">
              <a:lumMod val="25000"/>
            </a:schemeClr>
          </a:solidFill>
        </p:grpSpPr>
        <p:sp>
          <p:nvSpPr>
            <p:cNvPr id="23" name="Freeform 4">
              <a:extLst>
                <a:ext uri="{FF2B5EF4-FFF2-40B4-BE49-F238E27FC236}">
                  <a16:creationId xmlns:a16="http://schemas.microsoft.com/office/drawing/2014/main" id="{49E1DD4B-B077-ADD2-A404-7FE930A4C3CF}"/>
                </a:ext>
              </a:extLst>
            </p:cNvPr>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grpFill/>
          </p:spPr>
          <p:txBody>
            <a:bodyPr/>
            <a:lstStyle/>
            <a:p>
              <a:endParaRPr lang="en-CA"/>
            </a:p>
          </p:txBody>
        </p:sp>
        <p:sp>
          <p:nvSpPr>
            <p:cNvPr id="24" name="TextBox 5">
              <a:extLst>
                <a:ext uri="{FF2B5EF4-FFF2-40B4-BE49-F238E27FC236}">
                  <a16:creationId xmlns:a16="http://schemas.microsoft.com/office/drawing/2014/main" id="{59B6E29C-ACC0-77B9-7DC5-ACF727CA92BF}"/>
                </a:ext>
              </a:extLst>
            </p:cNvPr>
            <p:cNvSpPr txBox="1"/>
            <p:nvPr/>
          </p:nvSpPr>
          <p:spPr>
            <a:xfrm>
              <a:off x="0" y="-19050"/>
              <a:ext cx="4482924" cy="1064700"/>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a:p>
              <a:pPr algn="ctr">
                <a:lnSpc>
                  <a:spcPts val="2859"/>
                </a:lnSpc>
              </a:pPr>
              <a:endParaRPr/>
            </a:p>
          </p:txBody>
        </p:sp>
      </p:grpSp>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3657203" y="962721"/>
            <a:ext cx="4872513" cy="1356360"/>
          </a:xfrm>
        </p:spPr>
        <p:txBody>
          <a:bodyPr/>
          <a:lstStyle/>
          <a:p>
            <a:r>
              <a:rPr lang="en-US" b="1" dirty="0">
                <a:solidFill>
                  <a:schemeClr val="bg1"/>
                </a:solidFill>
                <a:latin typeface="Rockwell" panose="02060603020205020403" pitchFamily="18" charset="0"/>
              </a:rPr>
              <a:t>Achievements</a:t>
            </a:r>
          </a:p>
        </p:txBody>
      </p:sp>
      <p:sp>
        <p:nvSpPr>
          <p:cNvPr id="3" name="Slide Number Placeholder 2">
            <a:extLst>
              <a:ext uri="{FF2B5EF4-FFF2-40B4-BE49-F238E27FC236}">
                <a16:creationId xmlns:a16="http://schemas.microsoft.com/office/drawing/2014/main" id="{5D8415A2-BE5B-9D73-7748-8CDD09DC9750}"/>
              </a:ext>
            </a:extLst>
          </p:cNvPr>
          <p:cNvSpPr>
            <a:spLocks noGrp="1"/>
          </p:cNvSpPr>
          <p:nvPr>
            <p:ph type="sldNum" sz="quarter" idx="12"/>
          </p:nvPr>
        </p:nvSpPr>
        <p:spPr/>
        <p:txBody>
          <a:bodyPr/>
          <a:lstStyle/>
          <a:p>
            <a:fld id="{6D22F896-40B5-4ADD-8801-0D06FADFA095}" type="slidenum">
              <a:rPr lang="en-US" smtClean="0"/>
              <a:t>6</a:t>
            </a:fld>
            <a:endParaRPr lang="en-US" dirty="0"/>
          </a:p>
        </p:txBody>
      </p:sp>
      <p:grpSp>
        <p:nvGrpSpPr>
          <p:cNvPr id="8" name="Group 7">
            <a:extLst>
              <a:ext uri="{FF2B5EF4-FFF2-40B4-BE49-F238E27FC236}">
                <a16:creationId xmlns:a16="http://schemas.microsoft.com/office/drawing/2014/main" id="{534AEB24-FB9E-CC9C-3BB0-C6DD376B0750}"/>
              </a:ext>
            </a:extLst>
          </p:cNvPr>
          <p:cNvGrpSpPr/>
          <p:nvPr/>
        </p:nvGrpSpPr>
        <p:grpSpPr>
          <a:xfrm>
            <a:off x="4236325" y="3698265"/>
            <a:ext cx="45719" cy="1978276"/>
            <a:chOff x="0" y="-19050"/>
            <a:chExt cx="12543" cy="1240389"/>
          </a:xfrm>
          <a:solidFill>
            <a:srgbClr val="4A66AC"/>
          </a:solidFill>
        </p:grpSpPr>
        <p:sp>
          <p:nvSpPr>
            <p:cNvPr id="9" name="Freeform 11">
              <a:extLst>
                <a:ext uri="{FF2B5EF4-FFF2-40B4-BE49-F238E27FC236}">
                  <a16:creationId xmlns:a16="http://schemas.microsoft.com/office/drawing/2014/main" id="{D5455F98-CD95-9417-1ADA-3F4D2A43E349}"/>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grpFill/>
          </p:spPr>
          <p:txBody>
            <a:bodyPr/>
            <a:lstStyle/>
            <a:p>
              <a:endParaRPr lang="en-CA"/>
            </a:p>
          </p:txBody>
        </p:sp>
        <p:sp>
          <p:nvSpPr>
            <p:cNvPr id="10" name="TextBox 12">
              <a:extLst>
                <a:ext uri="{FF2B5EF4-FFF2-40B4-BE49-F238E27FC236}">
                  <a16:creationId xmlns:a16="http://schemas.microsoft.com/office/drawing/2014/main" id="{05E09EA2-FF6C-3157-F443-15554D482645}"/>
                </a:ext>
              </a:extLst>
            </p:cNvPr>
            <p:cNvSpPr txBox="1"/>
            <p:nvPr/>
          </p:nvSpPr>
          <p:spPr>
            <a:xfrm>
              <a:off x="0" y="-19050"/>
              <a:ext cx="12543" cy="1240389"/>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11" name="Group 10">
            <a:extLst>
              <a:ext uri="{FF2B5EF4-FFF2-40B4-BE49-F238E27FC236}">
                <a16:creationId xmlns:a16="http://schemas.microsoft.com/office/drawing/2014/main" id="{D82D3F82-4B96-226C-8DD5-15222A81AAB2}"/>
              </a:ext>
            </a:extLst>
          </p:cNvPr>
          <p:cNvGrpSpPr/>
          <p:nvPr/>
        </p:nvGrpSpPr>
        <p:grpSpPr>
          <a:xfrm flipH="1">
            <a:off x="8326570" y="3723570"/>
            <a:ext cx="45719" cy="1978276"/>
            <a:chOff x="0" y="-19050"/>
            <a:chExt cx="12543" cy="1240389"/>
          </a:xfrm>
          <a:solidFill>
            <a:srgbClr val="4A66AC"/>
          </a:solidFill>
        </p:grpSpPr>
        <p:sp>
          <p:nvSpPr>
            <p:cNvPr id="12" name="Freeform 11">
              <a:extLst>
                <a:ext uri="{FF2B5EF4-FFF2-40B4-BE49-F238E27FC236}">
                  <a16:creationId xmlns:a16="http://schemas.microsoft.com/office/drawing/2014/main" id="{063CDB02-3E27-4C2B-6B65-D50FBD3D6548}"/>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grpFill/>
            <a:ln>
              <a:solidFill>
                <a:schemeClr val="accent1"/>
              </a:solidFill>
            </a:ln>
          </p:spPr>
          <p:txBody>
            <a:bodyPr/>
            <a:lstStyle/>
            <a:p>
              <a:endParaRPr lang="en-CA"/>
            </a:p>
          </p:txBody>
        </p:sp>
        <p:sp>
          <p:nvSpPr>
            <p:cNvPr id="13" name="TextBox 12">
              <a:extLst>
                <a:ext uri="{FF2B5EF4-FFF2-40B4-BE49-F238E27FC236}">
                  <a16:creationId xmlns:a16="http://schemas.microsoft.com/office/drawing/2014/main" id="{F62CB0EE-CB3F-E446-0C4E-763477CA7225}"/>
                </a:ext>
              </a:extLst>
            </p:cNvPr>
            <p:cNvSpPr txBox="1"/>
            <p:nvPr/>
          </p:nvSpPr>
          <p:spPr>
            <a:xfrm>
              <a:off x="0" y="-19050"/>
              <a:ext cx="12543" cy="1240389"/>
            </a:xfrm>
            <a:prstGeom prst="rect">
              <a:avLst/>
            </a:prstGeom>
            <a:grpFill/>
            <a:ln>
              <a:solidFill>
                <a:schemeClr val="accent1"/>
              </a:solidFill>
            </a:ln>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sp>
        <p:nvSpPr>
          <p:cNvPr id="14" name="TextBox 13">
            <a:extLst>
              <a:ext uri="{FF2B5EF4-FFF2-40B4-BE49-F238E27FC236}">
                <a16:creationId xmlns:a16="http://schemas.microsoft.com/office/drawing/2014/main" id="{6D3B820A-7228-DDBA-E4B4-22E1B0B3C477}"/>
              </a:ext>
            </a:extLst>
          </p:cNvPr>
          <p:cNvSpPr txBox="1"/>
          <p:nvPr/>
        </p:nvSpPr>
        <p:spPr>
          <a:xfrm>
            <a:off x="5007900" y="4154407"/>
            <a:ext cx="2590800" cy="461665"/>
          </a:xfrm>
          <a:prstGeom prst="rect">
            <a:avLst/>
          </a:prstGeom>
          <a:noFill/>
        </p:spPr>
        <p:txBody>
          <a:bodyPr wrap="square" rtlCol="0">
            <a:spAutoFit/>
          </a:bodyPr>
          <a:lstStyle/>
          <a:p>
            <a:r>
              <a:rPr lang="en-CA" sz="2400" b="1" dirty="0"/>
              <a:t>Data Correlation</a:t>
            </a:r>
          </a:p>
        </p:txBody>
      </p:sp>
      <p:sp>
        <p:nvSpPr>
          <p:cNvPr id="15" name="TextBox 14">
            <a:extLst>
              <a:ext uri="{FF2B5EF4-FFF2-40B4-BE49-F238E27FC236}">
                <a16:creationId xmlns:a16="http://schemas.microsoft.com/office/drawing/2014/main" id="{8CB23D05-9C53-DEB8-DD9A-8BA927D7CD74}"/>
              </a:ext>
            </a:extLst>
          </p:cNvPr>
          <p:cNvSpPr txBox="1"/>
          <p:nvPr/>
        </p:nvSpPr>
        <p:spPr>
          <a:xfrm>
            <a:off x="5356919" y="4702594"/>
            <a:ext cx="2393195" cy="646331"/>
          </a:xfrm>
          <a:prstGeom prst="rect">
            <a:avLst/>
          </a:prstGeom>
          <a:noFill/>
        </p:spPr>
        <p:txBody>
          <a:bodyPr wrap="square" rtlCol="0">
            <a:spAutoFit/>
          </a:bodyPr>
          <a:lstStyle/>
          <a:p>
            <a:pPr marL="285750" indent="-285750">
              <a:buFont typeface="Arial" panose="020B0604020202020204" pitchFamily="34" charset="0"/>
              <a:buChar char="•"/>
            </a:pPr>
            <a:r>
              <a:rPr lang="en-CA" dirty="0"/>
              <a:t>Heatmap</a:t>
            </a:r>
          </a:p>
          <a:p>
            <a:pPr marL="285750" indent="-285750">
              <a:buFont typeface="Arial" panose="020B0604020202020204" pitchFamily="34" charset="0"/>
              <a:buChar char="•"/>
            </a:pPr>
            <a:r>
              <a:rPr lang="en-CA" dirty="0"/>
              <a:t>Histogram</a:t>
            </a:r>
          </a:p>
        </p:txBody>
      </p:sp>
      <p:sp>
        <p:nvSpPr>
          <p:cNvPr id="16" name="TextBox 15">
            <a:extLst>
              <a:ext uri="{FF2B5EF4-FFF2-40B4-BE49-F238E27FC236}">
                <a16:creationId xmlns:a16="http://schemas.microsoft.com/office/drawing/2014/main" id="{D8D28F8F-42E5-145C-8380-6D729CACFB66}"/>
              </a:ext>
            </a:extLst>
          </p:cNvPr>
          <p:cNvSpPr txBox="1"/>
          <p:nvPr/>
        </p:nvSpPr>
        <p:spPr>
          <a:xfrm>
            <a:off x="800777" y="4151371"/>
            <a:ext cx="2926593" cy="461665"/>
          </a:xfrm>
          <a:prstGeom prst="rect">
            <a:avLst/>
          </a:prstGeom>
          <a:noFill/>
        </p:spPr>
        <p:txBody>
          <a:bodyPr wrap="square" rtlCol="0">
            <a:spAutoFit/>
          </a:bodyPr>
          <a:lstStyle/>
          <a:p>
            <a:r>
              <a:rPr lang="en-CA" sz="2400" b="1" dirty="0"/>
              <a:t>Data</a:t>
            </a:r>
            <a:r>
              <a:rPr lang="en-CA" b="1" dirty="0"/>
              <a:t> </a:t>
            </a:r>
            <a:r>
              <a:rPr lang="en-CA" sz="2400" b="1" dirty="0"/>
              <a:t>Preprocessing</a:t>
            </a:r>
          </a:p>
        </p:txBody>
      </p:sp>
      <p:sp>
        <p:nvSpPr>
          <p:cNvPr id="17" name="TextBox 16">
            <a:extLst>
              <a:ext uri="{FF2B5EF4-FFF2-40B4-BE49-F238E27FC236}">
                <a16:creationId xmlns:a16="http://schemas.microsoft.com/office/drawing/2014/main" id="{65F5E0D0-B423-8ECF-5F85-3E6BA74D0B87}"/>
              </a:ext>
            </a:extLst>
          </p:cNvPr>
          <p:cNvSpPr txBox="1"/>
          <p:nvPr/>
        </p:nvSpPr>
        <p:spPr>
          <a:xfrm>
            <a:off x="1137148" y="4702594"/>
            <a:ext cx="2926594" cy="646331"/>
          </a:xfrm>
          <a:prstGeom prst="rect">
            <a:avLst/>
          </a:prstGeom>
          <a:noFill/>
        </p:spPr>
        <p:txBody>
          <a:bodyPr wrap="square" rtlCol="0">
            <a:spAutoFit/>
          </a:bodyPr>
          <a:lstStyle/>
          <a:p>
            <a:pPr marL="285750" indent="-285750">
              <a:buFont typeface="Arial" panose="020B0604020202020204" pitchFamily="34" charset="0"/>
              <a:buChar char="•"/>
            </a:pPr>
            <a:r>
              <a:rPr lang="en-CA" dirty="0"/>
              <a:t>Categorical to Numeric</a:t>
            </a:r>
          </a:p>
          <a:p>
            <a:pPr marL="285750" indent="-285750">
              <a:buFont typeface="Arial" panose="020B0604020202020204" pitchFamily="34" charset="0"/>
              <a:buChar char="•"/>
            </a:pPr>
            <a:r>
              <a:rPr lang="en-CA" dirty="0"/>
              <a:t>Datetime</a:t>
            </a:r>
          </a:p>
        </p:txBody>
      </p:sp>
      <p:sp>
        <p:nvSpPr>
          <p:cNvPr id="18" name="Freeform 9">
            <a:extLst>
              <a:ext uri="{FF2B5EF4-FFF2-40B4-BE49-F238E27FC236}">
                <a16:creationId xmlns:a16="http://schemas.microsoft.com/office/drawing/2014/main" id="{FC3B107F-B6AF-6304-3341-07009B459F91}"/>
              </a:ext>
            </a:extLst>
          </p:cNvPr>
          <p:cNvSpPr/>
          <p:nvPr/>
        </p:nvSpPr>
        <p:spPr>
          <a:xfrm>
            <a:off x="226036" y="221026"/>
            <a:ext cx="11701424" cy="2493747"/>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2">
              <a:alphaModFix amt="18000"/>
            </a:blip>
            <a:stretch>
              <a:fillRect t="-92914" b="-92914"/>
            </a:stretch>
          </a:blipFill>
        </p:spPr>
        <p:txBody>
          <a:bodyPr/>
          <a:lstStyle/>
          <a:p>
            <a:endParaRPr lang="en-CA" dirty="0"/>
          </a:p>
        </p:txBody>
      </p:sp>
      <p:sp>
        <p:nvSpPr>
          <p:cNvPr id="25" name="TextBox 24">
            <a:extLst>
              <a:ext uri="{FF2B5EF4-FFF2-40B4-BE49-F238E27FC236}">
                <a16:creationId xmlns:a16="http://schemas.microsoft.com/office/drawing/2014/main" id="{5B3A2AB4-6C82-EDC3-4CAF-C869890D91B7}"/>
              </a:ext>
            </a:extLst>
          </p:cNvPr>
          <p:cNvSpPr txBox="1"/>
          <p:nvPr/>
        </p:nvSpPr>
        <p:spPr>
          <a:xfrm>
            <a:off x="2895600" y="5303520"/>
            <a:ext cx="184731" cy="369332"/>
          </a:xfrm>
          <a:prstGeom prst="rect">
            <a:avLst/>
          </a:prstGeom>
          <a:noFill/>
        </p:spPr>
        <p:txBody>
          <a:bodyPr wrap="none" rtlCol="0">
            <a:spAutoFit/>
          </a:bodyPr>
          <a:lstStyle/>
          <a:p>
            <a:endParaRPr lang="en-CA" dirty="0"/>
          </a:p>
        </p:txBody>
      </p:sp>
      <p:grpSp>
        <p:nvGrpSpPr>
          <p:cNvPr id="26" name="Group 25">
            <a:extLst>
              <a:ext uri="{FF2B5EF4-FFF2-40B4-BE49-F238E27FC236}">
                <a16:creationId xmlns:a16="http://schemas.microsoft.com/office/drawing/2014/main" id="{E5799A71-C51B-15FB-48FF-163DF5028C7A}"/>
              </a:ext>
            </a:extLst>
          </p:cNvPr>
          <p:cNvGrpSpPr/>
          <p:nvPr/>
        </p:nvGrpSpPr>
        <p:grpSpPr>
          <a:xfrm>
            <a:off x="1642520" y="3026686"/>
            <a:ext cx="957925" cy="895866"/>
            <a:chOff x="0" y="0"/>
            <a:chExt cx="2054860" cy="2057146"/>
          </a:xfrm>
          <a:solidFill>
            <a:srgbClr val="4A66AC"/>
          </a:solidFill>
        </p:grpSpPr>
        <p:sp>
          <p:nvSpPr>
            <p:cNvPr id="28" name="Freeform 26">
              <a:extLst>
                <a:ext uri="{FF2B5EF4-FFF2-40B4-BE49-F238E27FC236}">
                  <a16:creationId xmlns:a16="http://schemas.microsoft.com/office/drawing/2014/main" id="{B5FADC65-2770-2E97-421F-BA80BBF1C41E}"/>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CA"/>
            </a:p>
          </p:txBody>
        </p:sp>
      </p:grpSp>
      <p:sp>
        <p:nvSpPr>
          <p:cNvPr id="27" name="Freeform 30">
            <a:extLst>
              <a:ext uri="{FF2B5EF4-FFF2-40B4-BE49-F238E27FC236}">
                <a16:creationId xmlns:a16="http://schemas.microsoft.com/office/drawing/2014/main" id="{F7AE7C12-B19D-92C3-D83F-993B14ED9436}"/>
              </a:ext>
            </a:extLst>
          </p:cNvPr>
          <p:cNvSpPr/>
          <p:nvPr/>
        </p:nvSpPr>
        <p:spPr>
          <a:xfrm>
            <a:off x="1906682" y="3174382"/>
            <a:ext cx="431608" cy="503675"/>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29" name="Group 28">
            <a:extLst>
              <a:ext uri="{FF2B5EF4-FFF2-40B4-BE49-F238E27FC236}">
                <a16:creationId xmlns:a16="http://schemas.microsoft.com/office/drawing/2014/main" id="{AF92DBB2-05C2-3D69-5315-E5E0DBEA5827}"/>
              </a:ext>
            </a:extLst>
          </p:cNvPr>
          <p:cNvGrpSpPr/>
          <p:nvPr/>
        </p:nvGrpSpPr>
        <p:grpSpPr>
          <a:xfrm>
            <a:off x="5824339" y="3033049"/>
            <a:ext cx="957925" cy="895866"/>
            <a:chOff x="0" y="0"/>
            <a:chExt cx="2054860" cy="2057146"/>
          </a:xfrm>
          <a:solidFill>
            <a:srgbClr val="4A66AC"/>
          </a:solidFill>
        </p:grpSpPr>
        <p:sp>
          <p:nvSpPr>
            <p:cNvPr id="30" name="Freeform 26">
              <a:extLst>
                <a:ext uri="{FF2B5EF4-FFF2-40B4-BE49-F238E27FC236}">
                  <a16:creationId xmlns:a16="http://schemas.microsoft.com/office/drawing/2014/main" id="{1CA944F2-8A98-B97E-766D-B76433551D73}"/>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CA"/>
            </a:p>
          </p:txBody>
        </p:sp>
      </p:grpSp>
      <p:grpSp>
        <p:nvGrpSpPr>
          <p:cNvPr id="31" name="Group 30">
            <a:extLst>
              <a:ext uri="{FF2B5EF4-FFF2-40B4-BE49-F238E27FC236}">
                <a16:creationId xmlns:a16="http://schemas.microsoft.com/office/drawing/2014/main" id="{7B010555-E698-58A1-CDD8-D5F7D2E36110}"/>
              </a:ext>
            </a:extLst>
          </p:cNvPr>
          <p:cNvGrpSpPr/>
          <p:nvPr/>
        </p:nvGrpSpPr>
        <p:grpSpPr>
          <a:xfrm>
            <a:off x="9753297" y="3055946"/>
            <a:ext cx="957925" cy="895866"/>
            <a:chOff x="0" y="0"/>
            <a:chExt cx="2054860" cy="2057146"/>
          </a:xfrm>
          <a:solidFill>
            <a:srgbClr val="4A66AC"/>
          </a:solidFill>
        </p:grpSpPr>
        <p:sp>
          <p:nvSpPr>
            <p:cNvPr id="32" name="Freeform 26">
              <a:extLst>
                <a:ext uri="{FF2B5EF4-FFF2-40B4-BE49-F238E27FC236}">
                  <a16:creationId xmlns:a16="http://schemas.microsoft.com/office/drawing/2014/main" id="{99D6445D-55AC-D47E-00CF-7F63FB1058E0}"/>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CA"/>
            </a:p>
          </p:txBody>
        </p:sp>
      </p:grpSp>
      <p:sp>
        <p:nvSpPr>
          <p:cNvPr id="33" name="Freeform 31">
            <a:extLst>
              <a:ext uri="{FF2B5EF4-FFF2-40B4-BE49-F238E27FC236}">
                <a16:creationId xmlns:a16="http://schemas.microsoft.com/office/drawing/2014/main" id="{A8E5F886-092B-C4A9-0227-D9D346E7F4F0}"/>
              </a:ext>
            </a:extLst>
          </p:cNvPr>
          <p:cNvSpPr/>
          <p:nvPr/>
        </p:nvSpPr>
        <p:spPr>
          <a:xfrm>
            <a:off x="6053084" y="3228049"/>
            <a:ext cx="500433" cy="49077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34" name="Freeform 30">
            <a:extLst>
              <a:ext uri="{FF2B5EF4-FFF2-40B4-BE49-F238E27FC236}">
                <a16:creationId xmlns:a16="http://schemas.microsoft.com/office/drawing/2014/main" id="{9D6E7FFA-AB44-1C7C-E055-9356FEE44FBB}"/>
              </a:ext>
            </a:extLst>
          </p:cNvPr>
          <p:cNvSpPr/>
          <p:nvPr/>
        </p:nvSpPr>
        <p:spPr>
          <a:xfrm>
            <a:off x="10006158" y="3250048"/>
            <a:ext cx="420314" cy="448218"/>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5" name="TextBox 34">
            <a:extLst>
              <a:ext uri="{FF2B5EF4-FFF2-40B4-BE49-F238E27FC236}">
                <a16:creationId xmlns:a16="http://schemas.microsoft.com/office/drawing/2014/main" id="{0A4E218A-3E3A-91AF-F91B-CD3F965FAE38}"/>
              </a:ext>
            </a:extLst>
          </p:cNvPr>
          <p:cNvSpPr txBox="1"/>
          <p:nvPr/>
        </p:nvSpPr>
        <p:spPr>
          <a:xfrm>
            <a:off x="8570053" y="4154407"/>
            <a:ext cx="3434460" cy="461665"/>
          </a:xfrm>
          <a:prstGeom prst="rect">
            <a:avLst/>
          </a:prstGeom>
          <a:noFill/>
        </p:spPr>
        <p:txBody>
          <a:bodyPr wrap="square" rtlCol="0">
            <a:spAutoFit/>
          </a:bodyPr>
          <a:lstStyle/>
          <a:p>
            <a:r>
              <a:rPr lang="en-CA" sz="2400" b="1" dirty="0"/>
              <a:t>Model Implementation</a:t>
            </a:r>
          </a:p>
        </p:txBody>
      </p:sp>
      <p:sp>
        <p:nvSpPr>
          <p:cNvPr id="36" name="TextBox 35">
            <a:extLst>
              <a:ext uri="{FF2B5EF4-FFF2-40B4-BE49-F238E27FC236}">
                <a16:creationId xmlns:a16="http://schemas.microsoft.com/office/drawing/2014/main" id="{90C4DB8E-77DC-6399-26E9-03FFD848CE30}"/>
              </a:ext>
            </a:extLst>
          </p:cNvPr>
          <p:cNvSpPr txBox="1"/>
          <p:nvPr/>
        </p:nvSpPr>
        <p:spPr>
          <a:xfrm>
            <a:off x="8976056" y="4702593"/>
            <a:ext cx="2711602" cy="646331"/>
          </a:xfrm>
          <a:prstGeom prst="rect">
            <a:avLst/>
          </a:prstGeom>
          <a:noFill/>
        </p:spPr>
        <p:txBody>
          <a:bodyPr wrap="square" rtlCol="0">
            <a:spAutoFit/>
          </a:bodyPr>
          <a:lstStyle/>
          <a:p>
            <a:pPr marL="285750" indent="-285750">
              <a:buFont typeface="Arial" panose="020B0604020202020204" pitchFamily="34" charset="0"/>
              <a:buChar char="•"/>
            </a:pPr>
            <a:r>
              <a:rPr lang="en-CA" dirty="0"/>
              <a:t>ANN Model</a:t>
            </a:r>
          </a:p>
          <a:p>
            <a:pPr marL="285750" indent="-285750">
              <a:buFont typeface="Arial" panose="020B0604020202020204" pitchFamily="34" charset="0"/>
              <a:buChar char="•"/>
            </a:pPr>
            <a:r>
              <a:rPr lang="en-CA" dirty="0"/>
              <a:t>Error Calculation</a:t>
            </a:r>
          </a:p>
        </p:txBody>
      </p:sp>
    </p:spTree>
    <p:extLst>
      <p:ext uri="{BB962C8B-B14F-4D97-AF65-F5344CB8AC3E}">
        <p14:creationId xmlns:p14="http://schemas.microsoft.com/office/powerpoint/2010/main" val="392225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hands holding light bulbs&#10;&#10;Description automatically generated">
            <a:extLst>
              <a:ext uri="{FF2B5EF4-FFF2-40B4-BE49-F238E27FC236}">
                <a16:creationId xmlns:a16="http://schemas.microsoft.com/office/drawing/2014/main" id="{5D1D4BA4-8C95-F1F0-678E-6F05ED66B0D3}"/>
              </a:ext>
            </a:extLst>
          </p:cNvPr>
          <p:cNvPicPr>
            <a:picLocks noChangeAspect="1"/>
          </p:cNvPicPr>
          <p:nvPr/>
        </p:nvPicPr>
        <p:blipFill>
          <a:blip r:embed="rId2"/>
          <a:stretch>
            <a:fillRect/>
          </a:stretch>
        </p:blipFill>
        <p:spPr>
          <a:xfrm>
            <a:off x="309094" y="250891"/>
            <a:ext cx="3800198" cy="6338062"/>
          </a:xfrm>
          <a:prstGeom prst="rect">
            <a:avLst/>
          </a:prstGeom>
        </p:spPr>
      </p:pic>
      <p:sp>
        <p:nvSpPr>
          <p:cNvPr id="7" name="Rectangle 6">
            <a:extLst>
              <a:ext uri="{FF2B5EF4-FFF2-40B4-BE49-F238E27FC236}">
                <a16:creationId xmlns:a16="http://schemas.microsoft.com/office/drawing/2014/main" id="{04957524-433E-4D74-7581-A6F6E0577F1F}"/>
              </a:ext>
            </a:extLst>
          </p:cNvPr>
          <p:cNvSpPr/>
          <p:nvPr/>
        </p:nvSpPr>
        <p:spPr>
          <a:xfrm>
            <a:off x="209321" y="222658"/>
            <a:ext cx="3899971" cy="64126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4259231" y="101649"/>
            <a:ext cx="3673538" cy="1356360"/>
          </a:xfrm>
        </p:spPr>
        <p:txBody>
          <a:bodyPr/>
          <a:lstStyle/>
          <a:p>
            <a:r>
              <a:rPr lang="en-US" dirty="0">
                <a:latin typeface="Rockwell" panose="02060603020205020403" pitchFamily="18" charset="0"/>
              </a:rPr>
              <a:t>Challenges</a:t>
            </a:r>
          </a:p>
        </p:txBody>
      </p:sp>
      <p:sp>
        <p:nvSpPr>
          <p:cNvPr id="3" name="Slide Number Placeholder 2">
            <a:extLst>
              <a:ext uri="{FF2B5EF4-FFF2-40B4-BE49-F238E27FC236}">
                <a16:creationId xmlns:a16="http://schemas.microsoft.com/office/drawing/2014/main" id="{A8351266-E759-C3F2-7C15-0F23C5707D2B}"/>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12" name="Picture 11" descr="A green plug with solar panels and wind turbines around earth&#10;&#10;Description automatically generated">
            <a:extLst>
              <a:ext uri="{FF2B5EF4-FFF2-40B4-BE49-F238E27FC236}">
                <a16:creationId xmlns:a16="http://schemas.microsoft.com/office/drawing/2014/main" id="{B83B44CC-D118-2616-8588-B0689B16C2C3}"/>
              </a:ext>
            </a:extLst>
          </p:cNvPr>
          <p:cNvPicPr>
            <a:picLocks noChangeAspect="1"/>
          </p:cNvPicPr>
          <p:nvPr/>
        </p:nvPicPr>
        <p:blipFill>
          <a:blip r:embed="rId3">
            <a:alphaModFix amt="35000"/>
          </a:blip>
          <a:stretch>
            <a:fillRect/>
          </a:stretch>
        </p:blipFill>
        <p:spPr>
          <a:xfrm rot="5400000">
            <a:off x="-1047036" y="1479013"/>
            <a:ext cx="6412684" cy="3899971"/>
          </a:xfrm>
          <a:prstGeom prst="rect">
            <a:avLst/>
          </a:prstGeom>
        </p:spPr>
      </p:pic>
      <p:sp>
        <p:nvSpPr>
          <p:cNvPr id="13" name="TextBox 12">
            <a:extLst>
              <a:ext uri="{FF2B5EF4-FFF2-40B4-BE49-F238E27FC236}">
                <a16:creationId xmlns:a16="http://schemas.microsoft.com/office/drawing/2014/main" id="{55E21AA6-5083-C04C-8DEC-FD2F620C3789}"/>
              </a:ext>
            </a:extLst>
          </p:cNvPr>
          <p:cNvSpPr txBox="1"/>
          <p:nvPr/>
        </p:nvSpPr>
        <p:spPr>
          <a:xfrm>
            <a:off x="4883850" y="1604768"/>
            <a:ext cx="6566469" cy="1015663"/>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Previous Challenge: Data Correlation</a:t>
            </a:r>
            <a:endParaRPr lang="en-US" sz="2200" b="1" u="sng"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Identifying and understanding the relationships within the data.</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Ensuring robust and meaningful correlations.</a:t>
            </a:r>
          </a:p>
        </p:txBody>
      </p:sp>
      <p:sp>
        <p:nvSpPr>
          <p:cNvPr id="15" name="TextBox 14">
            <a:extLst>
              <a:ext uri="{FF2B5EF4-FFF2-40B4-BE49-F238E27FC236}">
                <a16:creationId xmlns:a16="http://schemas.microsoft.com/office/drawing/2014/main" id="{138E5D3F-528B-E922-09FD-4D59B8B099AB}"/>
              </a:ext>
            </a:extLst>
          </p:cNvPr>
          <p:cNvSpPr txBox="1"/>
          <p:nvPr/>
        </p:nvSpPr>
        <p:spPr>
          <a:xfrm>
            <a:off x="4883851" y="3622017"/>
            <a:ext cx="6566468" cy="1292662"/>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Current Challenge: Model Accuracy</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Implementing advanced algorithms and tuning model parameters for improved performance</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Continuously validating and testing model outputs.</a:t>
            </a:r>
          </a:p>
        </p:txBody>
      </p:sp>
    </p:spTree>
    <p:extLst>
      <p:ext uri="{BB962C8B-B14F-4D97-AF65-F5344CB8AC3E}">
        <p14:creationId xmlns:p14="http://schemas.microsoft.com/office/powerpoint/2010/main" val="5935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DD3-C27C-457D-ADDD-066D01CB95CA}"/>
              </a:ext>
            </a:extLst>
          </p:cNvPr>
          <p:cNvSpPr>
            <a:spLocks noGrp="1"/>
          </p:cNvSpPr>
          <p:nvPr>
            <p:ph type="title"/>
          </p:nvPr>
        </p:nvSpPr>
        <p:spPr>
          <a:xfrm>
            <a:off x="1096766" y="244867"/>
            <a:ext cx="9875520" cy="1356360"/>
          </a:xfrm>
        </p:spPr>
        <p:txBody>
          <a:bodyPr/>
          <a:lstStyle/>
          <a:p>
            <a:r>
              <a:rPr lang="en-US" dirty="0">
                <a:latin typeface="Rockwell" panose="02060603020205020403" pitchFamily="18" charset="0"/>
              </a:rPr>
              <a:t>Design of Project</a:t>
            </a:r>
          </a:p>
        </p:txBody>
      </p:sp>
      <p:sp>
        <p:nvSpPr>
          <p:cNvPr id="3" name="Slide Number Placeholder 2">
            <a:extLst>
              <a:ext uri="{FF2B5EF4-FFF2-40B4-BE49-F238E27FC236}">
                <a16:creationId xmlns:a16="http://schemas.microsoft.com/office/drawing/2014/main" id="{2E98950E-A9B4-C126-1001-D3975579585C}"/>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descr="A diagram of a process&#10;&#10;Description automatically generated">
            <a:extLst>
              <a:ext uri="{FF2B5EF4-FFF2-40B4-BE49-F238E27FC236}">
                <a16:creationId xmlns:a16="http://schemas.microsoft.com/office/drawing/2014/main" id="{C68A3F19-760F-71D4-9733-4A6C36679230}"/>
              </a:ext>
            </a:extLst>
          </p:cNvPr>
          <p:cNvPicPr>
            <a:picLocks noChangeAspect="1"/>
          </p:cNvPicPr>
          <p:nvPr/>
        </p:nvPicPr>
        <p:blipFill>
          <a:blip r:embed="rId2"/>
          <a:stretch>
            <a:fillRect/>
          </a:stretch>
        </p:blipFill>
        <p:spPr>
          <a:xfrm>
            <a:off x="2286000" y="1626784"/>
            <a:ext cx="7620000" cy="3629025"/>
          </a:xfrm>
          <a:prstGeom prst="rect">
            <a:avLst/>
          </a:prstGeom>
        </p:spPr>
      </p:pic>
      <p:sp>
        <p:nvSpPr>
          <p:cNvPr id="7" name="Rectangle 6">
            <a:extLst>
              <a:ext uri="{FF2B5EF4-FFF2-40B4-BE49-F238E27FC236}">
                <a16:creationId xmlns:a16="http://schemas.microsoft.com/office/drawing/2014/main" id="{670286E2-09C8-4572-5337-B98E60F0FA28}"/>
              </a:ext>
            </a:extLst>
          </p:cNvPr>
          <p:cNvSpPr/>
          <p:nvPr/>
        </p:nvSpPr>
        <p:spPr>
          <a:xfrm>
            <a:off x="2489812" y="2140794"/>
            <a:ext cx="1377110" cy="48474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Project Understanding</a:t>
            </a:r>
          </a:p>
        </p:txBody>
      </p:sp>
      <p:sp>
        <p:nvSpPr>
          <p:cNvPr id="8" name="Rectangle 7">
            <a:extLst>
              <a:ext uri="{FF2B5EF4-FFF2-40B4-BE49-F238E27FC236}">
                <a16:creationId xmlns:a16="http://schemas.microsoft.com/office/drawing/2014/main" id="{2D04491A-9FDE-8D93-B2C2-EE4FC9032FF5}"/>
              </a:ext>
            </a:extLst>
          </p:cNvPr>
          <p:cNvSpPr/>
          <p:nvPr/>
        </p:nvSpPr>
        <p:spPr>
          <a:xfrm>
            <a:off x="3694843" y="4377218"/>
            <a:ext cx="1377110" cy="352539"/>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Dataset Selection</a:t>
            </a:r>
          </a:p>
        </p:txBody>
      </p:sp>
      <p:sp>
        <p:nvSpPr>
          <p:cNvPr id="9" name="Rectangle 8">
            <a:extLst>
              <a:ext uri="{FF2B5EF4-FFF2-40B4-BE49-F238E27FC236}">
                <a16:creationId xmlns:a16="http://schemas.microsoft.com/office/drawing/2014/main" id="{96F37043-27CA-19AC-39B0-E61C8C34AAA7}"/>
              </a:ext>
            </a:extLst>
          </p:cNvPr>
          <p:cNvSpPr/>
          <p:nvPr/>
        </p:nvSpPr>
        <p:spPr>
          <a:xfrm>
            <a:off x="4780179" y="2206896"/>
            <a:ext cx="1377110" cy="41864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Data preprocessing</a:t>
            </a:r>
          </a:p>
        </p:txBody>
      </p:sp>
      <p:sp>
        <p:nvSpPr>
          <p:cNvPr id="10" name="Rectangle 9">
            <a:extLst>
              <a:ext uri="{FF2B5EF4-FFF2-40B4-BE49-F238E27FC236}">
                <a16:creationId xmlns:a16="http://schemas.microsoft.com/office/drawing/2014/main" id="{835DBBED-8796-6A50-BBEC-1665B95ED887}"/>
              </a:ext>
            </a:extLst>
          </p:cNvPr>
          <p:cNvSpPr/>
          <p:nvPr/>
        </p:nvSpPr>
        <p:spPr>
          <a:xfrm>
            <a:off x="6023511" y="4344169"/>
            <a:ext cx="1377110" cy="352539"/>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Data Modelling</a:t>
            </a:r>
          </a:p>
        </p:txBody>
      </p:sp>
      <p:sp>
        <p:nvSpPr>
          <p:cNvPr id="11" name="Rectangle 10">
            <a:extLst>
              <a:ext uri="{FF2B5EF4-FFF2-40B4-BE49-F238E27FC236}">
                <a16:creationId xmlns:a16="http://schemas.microsoft.com/office/drawing/2014/main" id="{70A01853-7198-6F45-8EDE-53A5E89A180F}"/>
              </a:ext>
            </a:extLst>
          </p:cNvPr>
          <p:cNvSpPr/>
          <p:nvPr/>
        </p:nvSpPr>
        <p:spPr>
          <a:xfrm>
            <a:off x="7150659" y="2239946"/>
            <a:ext cx="1377110" cy="352539"/>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Model Evaluation</a:t>
            </a:r>
          </a:p>
        </p:txBody>
      </p:sp>
      <p:sp>
        <p:nvSpPr>
          <p:cNvPr id="12" name="Rectangle 11">
            <a:extLst>
              <a:ext uri="{FF2B5EF4-FFF2-40B4-BE49-F238E27FC236}">
                <a16:creationId xmlns:a16="http://schemas.microsoft.com/office/drawing/2014/main" id="{07CEF9AF-1972-2160-61E7-D170A352EA24}"/>
              </a:ext>
            </a:extLst>
          </p:cNvPr>
          <p:cNvSpPr/>
          <p:nvPr/>
        </p:nvSpPr>
        <p:spPr>
          <a:xfrm>
            <a:off x="8352179" y="4344169"/>
            <a:ext cx="1377110" cy="352539"/>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Interface</a:t>
            </a:r>
          </a:p>
        </p:txBody>
      </p:sp>
    </p:spTree>
    <p:extLst>
      <p:ext uri="{BB962C8B-B14F-4D97-AF65-F5344CB8AC3E}">
        <p14:creationId xmlns:p14="http://schemas.microsoft.com/office/powerpoint/2010/main" val="3140436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351266-E759-C3F2-7C15-0F23C5707D2B}"/>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AE4BA4F-4EF0-FA34-D9D2-CB834A3E5EC3}"/>
              </a:ext>
            </a:extLst>
          </p:cNvPr>
          <p:cNvSpPr txBox="1"/>
          <p:nvPr/>
        </p:nvSpPr>
        <p:spPr>
          <a:xfrm>
            <a:off x="6589632" y="4863725"/>
            <a:ext cx="2294789" cy="993926"/>
          </a:xfrm>
          <a:prstGeom prst="rect">
            <a:avLst/>
          </a:prstGeom>
          <a:noFill/>
        </p:spPr>
        <p:txBody>
          <a:bodyPr wrap="square">
            <a:spAutoFit/>
          </a:bodyPr>
          <a:lstStyle/>
          <a:p>
            <a:pPr lvl="0" algn="ctr">
              <a:lnSpc>
                <a:spcPct val="107000"/>
              </a:lnSpc>
              <a:spcAft>
                <a:spcPts val="800"/>
              </a:spcAft>
              <a:buSzPts val="1000"/>
              <a:tabLst>
                <a:tab pos="457200" algn="l"/>
              </a:tabLst>
            </a:pPr>
            <a:r>
              <a:rPr lang="en-CA" sz="2800" b="1" dirty="0">
                <a:effectLst/>
                <a:latin typeface="Calibri" panose="020F0502020204030204" pitchFamily="34" charset="0"/>
                <a:ea typeface="Calibri" panose="020F0502020204030204" pitchFamily="34" charset="0"/>
                <a:cs typeface="Calibri" panose="020F0502020204030204" pitchFamily="34" charset="0"/>
              </a:rPr>
              <a:t>Find the Best Model</a:t>
            </a:r>
          </a:p>
        </p:txBody>
      </p:sp>
      <p:grpSp>
        <p:nvGrpSpPr>
          <p:cNvPr id="6" name="Group 5">
            <a:extLst>
              <a:ext uri="{FF2B5EF4-FFF2-40B4-BE49-F238E27FC236}">
                <a16:creationId xmlns:a16="http://schemas.microsoft.com/office/drawing/2014/main" id="{99AC473E-D047-2AE5-54FA-B339A91C338B}"/>
              </a:ext>
            </a:extLst>
          </p:cNvPr>
          <p:cNvGrpSpPr/>
          <p:nvPr/>
        </p:nvGrpSpPr>
        <p:grpSpPr>
          <a:xfrm>
            <a:off x="7298510" y="3429000"/>
            <a:ext cx="860104" cy="1071704"/>
            <a:chOff x="0" y="0"/>
            <a:chExt cx="2656586" cy="3188208"/>
          </a:xfrm>
          <a:solidFill>
            <a:srgbClr val="4A66AC"/>
          </a:solidFill>
        </p:grpSpPr>
        <p:sp>
          <p:nvSpPr>
            <p:cNvPr id="7" name="Freeform 16">
              <a:extLst>
                <a:ext uri="{FF2B5EF4-FFF2-40B4-BE49-F238E27FC236}">
                  <a16:creationId xmlns:a16="http://schemas.microsoft.com/office/drawing/2014/main" id="{FFD7739B-9C3B-DFA3-175F-B93B898283D9}"/>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grpFill/>
          </p:spPr>
          <p:txBody>
            <a:bodyPr/>
            <a:lstStyle/>
            <a:p>
              <a:endParaRPr lang="en-CA"/>
            </a:p>
          </p:txBody>
        </p:sp>
      </p:grpSp>
      <p:grpSp>
        <p:nvGrpSpPr>
          <p:cNvPr id="8" name="Group 7">
            <a:extLst>
              <a:ext uri="{FF2B5EF4-FFF2-40B4-BE49-F238E27FC236}">
                <a16:creationId xmlns:a16="http://schemas.microsoft.com/office/drawing/2014/main" id="{BC8D8D97-D121-9FEF-D3EB-80EB92196C55}"/>
              </a:ext>
            </a:extLst>
          </p:cNvPr>
          <p:cNvGrpSpPr/>
          <p:nvPr/>
        </p:nvGrpSpPr>
        <p:grpSpPr>
          <a:xfrm>
            <a:off x="3418737" y="3429000"/>
            <a:ext cx="860104" cy="1071704"/>
            <a:chOff x="0" y="0"/>
            <a:chExt cx="2656586" cy="3188208"/>
          </a:xfrm>
          <a:solidFill>
            <a:srgbClr val="4A66AC"/>
          </a:solidFill>
        </p:grpSpPr>
        <p:sp>
          <p:nvSpPr>
            <p:cNvPr id="9" name="Freeform 16">
              <a:extLst>
                <a:ext uri="{FF2B5EF4-FFF2-40B4-BE49-F238E27FC236}">
                  <a16:creationId xmlns:a16="http://schemas.microsoft.com/office/drawing/2014/main" id="{4BD54524-7A83-BAB7-52D9-F30E333C5CBA}"/>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grpFill/>
          </p:spPr>
          <p:txBody>
            <a:bodyPr/>
            <a:lstStyle/>
            <a:p>
              <a:endParaRPr lang="en-CA"/>
            </a:p>
          </p:txBody>
        </p:sp>
      </p:grpSp>
      <p:sp>
        <p:nvSpPr>
          <p:cNvPr id="19" name="TextBox 18">
            <a:extLst>
              <a:ext uri="{FF2B5EF4-FFF2-40B4-BE49-F238E27FC236}">
                <a16:creationId xmlns:a16="http://schemas.microsoft.com/office/drawing/2014/main" id="{ADC83AF8-A6B4-3628-0766-7747C1496588}"/>
              </a:ext>
            </a:extLst>
          </p:cNvPr>
          <p:cNvSpPr txBox="1"/>
          <p:nvPr/>
        </p:nvSpPr>
        <p:spPr>
          <a:xfrm>
            <a:off x="2536404" y="4863725"/>
            <a:ext cx="2624769" cy="993926"/>
          </a:xfrm>
          <a:prstGeom prst="rect">
            <a:avLst/>
          </a:prstGeom>
          <a:noFill/>
        </p:spPr>
        <p:txBody>
          <a:bodyPr wrap="square">
            <a:spAutoFit/>
          </a:bodyPr>
          <a:lstStyle/>
          <a:p>
            <a:pPr lvl="0" algn="ctr">
              <a:lnSpc>
                <a:spcPct val="107000"/>
              </a:lnSpc>
              <a:spcAft>
                <a:spcPts val="800"/>
              </a:spcAft>
              <a:buSzPts val="1000"/>
              <a:tabLst>
                <a:tab pos="457200" algn="l"/>
              </a:tabLst>
            </a:pPr>
            <a:r>
              <a:rPr lang="en-CA" sz="2800" b="1" dirty="0">
                <a:latin typeface="Calibri" panose="020F0502020204030204" pitchFamily="34" charset="0"/>
                <a:ea typeface="Calibri" panose="020F0502020204030204" pitchFamily="34" charset="0"/>
                <a:cs typeface="Calibri" panose="020F0502020204030204" pitchFamily="34" charset="0"/>
              </a:rPr>
              <a:t>Interface Making</a:t>
            </a:r>
            <a:endParaRPr lang="en-CA" sz="2800" b="1"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359F846F-7E5A-E71D-2450-E49543E9078E}"/>
              </a:ext>
            </a:extLst>
          </p:cNvPr>
          <p:cNvGrpSpPr/>
          <p:nvPr/>
        </p:nvGrpSpPr>
        <p:grpSpPr>
          <a:xfrm>
            <a:off x="3699737" y="4507310"/>
            <a:ext cx="298104" cy="266891"/>
            <a:chOff x="0" y="0"/>
            <a:chExt cx="587375" cy="560197"/>
          </a:xfrm>
          <a:solidFill>
            <a:srgbClr val="4A66AC"/>
          </a:solidFill>
        </p:grpSpPr>
        <p:sp>
          <p:nvSpPr>
            <p:cNvPr id="23" name="Freeform 5">
              <a:extLst>
                <a:ext uri="{FF2B5EF4-FFF2-40B4-BE49-F238E27FC236}">
                  <a16:creationId xmlns:a16="http://schemas.microsoft.com/office/drawing/2014/main" id="{266E1DCF-2768-6575-7647-924CF469EFE2}"/>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grpFill/>
          </p:spPr>
          <p:txBody>
            <a:bodyPr/>
            <a:lstStyle/>
            <a:p>
              <a:endParaRPr lang="en-CA"/>
            </a:p>
          </p:txBody>
        </p:sp>
      </p:grpSp>
      <p:grpSp>
        <p:nvGrpSpPr>
          <p:cNvPr id="28" name="Group 27">
            <a:extLst>
              <a:ext uri="{FF2B5EF4-FFF2-40B4-BE49-F238E27FC236}">
                <a16:creationId xmlns:a16="http://schemas.microsoft.com/office/drawing/2014/main" id="{C21699CC-025A-2E0D-AAEB-7D4B46E610CA}"/>
              </a:ext>
            </a:extLst>
          </p:cNvPr>
          <p:cNvGrpSpPr/>
          <p:nvPr/>
        </p:nvGrpSpPr>
        <p:grpSpPr>
          <a:xfrm>
            <a:off x="7587975" y="4500703"/>
            <a:ext cx="298104" cy="266891"/>
            <a:chOff x="0" y="0"/>
            <a:chExt cx="587375" cy="560197"/>
          </a:xfrm>
          <a:solidFill>
            <a:srgbClr val="4A66AC"/>
          </a:solidFill>
        </p:grpSpPr>
        <p:sp>
          <p:nvSpPr>
            <p:cNvPr id="29" name="Freeform 5">
              <a:extLst>
                <a:ext uri="{FF2B5EF4-FFF2-40B4-BE49-F238E27FC236}">
                  <a16:creationId xmlns:a16="http://schemas.microsoft.com/office/drawing/2014/main" id="{B08428BA-E7D5-FC2D-7BF2-433A5C68A96C}"/>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grpFill/>
          </p:spPr>
          <p:txBody>
            <a:bodyPr/>
            <a:lstStyle/>
            <a:p>
              <a:endParaRPr lang="en-CA"/>
            </a:p>
          </p:txBody>
        </p:sp>
      </p:grpSp>
      <p:sp>
        <p:nvSpPr>
          <p:cNvPr id="31" name="Freeform 8">
            <a:extLst>
              <a:ext uri="{FF2B5EF4-FFF2-40B4-BE49-F238E27FC236}">
                <a16:creationId xmlns:a16="http://schemas.microsoft.com/office/drawing/2014/main" id="{3D098C8B-EB4C-2C3C-7FC1-97A64B7BC12F}"/>
              </a:ext>
            </a:extLst>
          </p:cNvPr>
          <p:cNvSpPr/>
          <p:nvPr/>
        </p:nvSpPr>
        <p:spPr>
          <a:xfrm>
            <a:off x="3619531" y="3582704"/>
            <a:ext cx="458514" cy="550618"/>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2" name="Freeform 22">
            <a:extLst>
              <a:ext uri="{FF2B5EF4-FFF2-40B4-BE49-F238E27FC236}">
                <a16:creationId xmlns:a16="http://schemas.microsoft.com/office/drawing/2014/main" id="{4CDE17E9-780A-3B8F-7C36-51E7901E6FF1}"/>
              </a:ext>
            </a:extLst>
          </p:cNvPr>
          <p:cNvSpPr/>
          <p:nvPr/>
        </p:nvSpPr>
        <p:spPr>
          <a:xfrm>
            <a:off x="7486055" y="3582704"/>
            <a:ext cx="485013" cy="550114"/>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nvGrpSpPr>
          <p:cNvPr id="11" name="Group 10">
            <a:extLst>
              <a:ext uri="{FF2B5EF4-FFF2-40B4-BE49-F238E27FC236}">
                <a16:creationId xmlns:a16="http://schemas.microsoft.com/office/drawing/2014/main" id="{5A40AF59-52AC-7F9F-8F9F-DB8B1D5CDD01}"/>
              </a:ext>
            </a:extLst>
          </p:cNvPr>
          <p:cNvGrpSpPr/>
          <p:nvPr/>
        </p:nvGrpSpPr>
        <p:grpSpPr>
          <a:xfrm>
            <a:off x="226036" y="206685"/>
            <a:ext cx="11734849" cy="2539178"/>
            <a:chOff x="0" y="-19050"/>
            <a:chExt cx="4482924" cy="1064700"/>
          </a:xfrm>
          <a:solidFill>
            <a:schemeClr val="bg2">
              <a:lumMod val="25000"/>
            </a:schemeClr>
          </a:solidFill>
        </p:grpSpPr>
        <p:sp>
          <p:nvSpPr>
            <p:cNvPr id="12" name="Freeform 4">
              <a:extLst>
                <a:ext uri="{FF2B5EF4-FFF2-40B4-BE49-F238E27FC236}">
                  <a16:creationId xmlns:a16="http://schemas.microsoft.com/office/drawing/2014/main" id="{6A3D4DEA-71C7-EE1D-057B-3C871110E8FE}"/>
                </a:ext>
              </a:extLst>
            </p:cNvPr>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grpFill/>
          </p:spPr>
          <p:txBody>
            <a:bodyPr/>
            <a:lstStyle/>
            <a:p>
              <a:endParaRPr lang="en-CA"/>
            </a:p>
          </p:txBody>
        </p:sp>
        <p:sp>
          <p:nvSpPr>
            <p:cNvPr id="13" name="TextBox 5">
              <a:extLst>
                <a:ext uri="{FF2B5EF4-FFF2-40B4-BE49-F238E27FC236}">
                  <a16:creationId xmlns:a16="http://schemas.microsoft.com/office/drawing/2014/main" id="{3A72EC7E-64F4-A7B9-96D7-723D7CAA2058}"/>
                </a:ext>
              </a:extLst>
            </p:cNvPr>
            <p:cNvSpPr txBox="1"/>
            <p:nvPr/>
          </p:nvSpPr>
          <p:spPr>
            <a:xfrm>
              <a:off x="0" y="-19050"/>
              <a:ext cx="4482924" cy="1064700"/>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a:p>
              <a:pPr algn="ctr">
                <a:lnSpc>
                  <a:spcPts val="2859"/>
                </a:lnSpc>
              </a:pPr>
              <a:endParaRPr/>
            </a:p>
          </p:txBody>
        </p:sp>
      </p:grpSp>
      <p:sp>
        <p:nvSpPr>
          <p:cNvPr id="14" name="Title 1">
            <a:extLst>
              <a:ext uri="{FF2B5EF4-FFF2-40B4-BE49-F238E27FC236}">
                <a16:creationId xmlns:a16="http://schemas.microsoft.com/office/drawing/2014/main" id="{646EBD9F-4FC5-EC9C-0EF5-504405578DCA}"/>
              </a:ext>
            </a:extLst>
          </p:cNvPr>
          <p:cNvSpPr>
            <a:spLocks noGrp="1"/>
          </p:cNvSpPr>
          <p:nvPr>
            <p:ph type="title"/>
          </p:nvPr>
        </p:nvSpPr>
        <p:spPr>
          <a:xfrm>
            <a:off x="3657203" y="962721"/>
            <a:ext cx="4872513" cy="1356360"/>
          </a:xfrm>
        </p:spPr>
        <p:txBody>
          <a:bodyPr/>
          <a:lstStyle/>
          <a:p>
            <a:r>
              <a:rPr lang="en-US" b="1" dirty="0">
                <a:solidFill>
                  <a:schemeClr val="bg1"/>
                </a:solidFill>
                <a:latin typeface="Rockwell" panose="02060603020205020403" pitchFamily="18" charset="0"/>
              </a:rPr>
              <a:t>Remaining Work</a:t>
            </a:r>
          </a:p>
        </p:txBody>
      </p:sp>
      <p:pic>
        <p:nvPicPr>
          <p:cNvPr id="17" name="Picture 16" descr="A factory with smokestacks and a sunset&#10;&#10;Description automatically generated">
            <a:extLst>
              <a:ext uri="{FF2B5EF4-FFF2-40B4-BE49-F238E27FC236}">
                <a16:creationId xmlns:a16="http://schemas.microsoft.com/office/drawing/2014/main" id="{D36D331B-13A8-9517-1823-8BE648D3F732}"/>
              </a:ext>
            </a:extLst>
          </p:cNvPr>
          <p:cNvPicPr>
            <a:picLocks noChangeAspect="1"/>
          </p:cNvPicPr>
          <p:nvPr/>
        </p:nvPicPr>
        <p:blipFill>
          <a:blip r:embed="rId6">
            <a:alphaModFix amt="20000"/>
          </a:blip>
          <a:stretch>
            <a:fillRect/>
          </a:stretch>
        </p:blipFill>
        <p:spPr>
          <a:xfrm>
            <a:off x="226036" y="206683"/>
            <a:ext cx="11734849" cy="2539179"/>
          </a:xfrm>
          <a:prstGeom prst="rect">
            <a:avLst/>
          </a:prstGeom>
        </p:spPr>
      </p:pic>
    </p:spTree>
    <p:extLst>
      <p:ext uri="{BB962C8B-B14F-4D97-AF65-F5344CB8AC3E}">
        <p14:creationId xmlns:p14="http://schemas.microsoft.com/office/powerpoint/2010/main" val="720946216"/>
      </p:ext>
    </p:extLst>
  </p:cSld>
  <p:clrMapOvr>
    <a:masterClrMapping/>
  </p:clrMapOvr>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TF55885775_Student does teacher does_v2.potx" id="{618315E5-C348-40CF-AD40-05C2F7C13378}" vid="{0C991BBE-F1C3-4926-9687-DBEAAE8C92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F1ABED-93B7-45AC-A513-2CB1FF159AFF}">
  <ds:schemaRefs>
    <ds:schemaRef ds:uri="http://schemas.microsoft.com/sharepoint/v3/contenttype/forms"/>
  </ds:schemaRefs>
</ds:datastoreItem>
</file>

<file path=customXml/itemProps2.xml><?xml version="1.0" encoding="utf-8"?>
<ds:datastoreItem xmlns:ds="http://schemas.openxmlformats.org/officeDocument/2006/customXml" ds:itemID="{79B27744-7857-4992-B755-05855FC591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6CA70E-ED75-4FF0-A862-8EF12B7377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Student does, teacher does</Template>
  <TotalTime>913</TotalTime>
  <Words>410</Words>
  <Application>Microsoft Office PowerPoint</Application>
  <PresentationFormat>Widescreen</PresentationFormat>
  <Paragraphs>71</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Arial</vt:lpstr>
      <vt:lpstr>Calibri</vt:lpstr>
      <vt:lpstr>Corbel</vt:lpstr>
      <vt:lpstr>Rockwell</vt:lpstr>
      <vt:lpstr>Tahoma</vt:lpstr>
      <vt:lpstr>Wingdings</vt:lpstr>
      <vt:lpstr>Basis</vt:lpstr>
      <vt:lpstr>Energy Consumption Prediction</vt:lpstr>
      <vt:lpstr>Overview</vt:lpstr>
      <vt:lpstr>Motivation</vt:lpstr>
      <vt:lpstr>Objectives</vt:lpstr>
      <vt:lpstr>Methodology</vt:lpstr>
      <vt:lpstr>Achievements</vt:lpstr>
      <vt:lpstr>Challenges</vt:lpstr>
      <vt:lpstr>Design of Project</vt:lpstr>
      <vt:lpstr>Remaining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Prediction</dc:title>
  <dc:creator>Tanzila Tazin</dc:creator>
  <cp:lastModifiedBy>Taz In</cp:lastModifiedBy>
  <cp:revision>5</cp:revision>
  <dcterms:created xsi:type="dcterms:W3CDTF">2024-03-11T01:58:16Z</dcterms:created>
  <dcterms:modified xsi:type="dcterms:W3CDTF">2024-03-13T00:31:18Z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